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3" r:id="rId2"/>
    <p:sldMasterId id="2147483658" r:id="rId3"/>
  </p:sldMasterIdLst>
  <p:notesMasterIdLst>
    <p:notesMasterId r:id="rId20"/>
  </p:notesMasterIdLst>
  <p:handoutMasterIdLst>
    <p:handoutMasterId r:id="rId21"/>
  </p:handoutMasterIdLst>
  <p:sldIdLst>
    <p:sldId id="266" r:id="rId4"/>
    <p:sldId id="2279" r:id="rId5"/>
    <p:sldId id="764" r:id="rId6"/>
    <p:sldId id="772" r:id="rId7"/>
    <p:sldId id="837" r:id="rId8"/>
    <p:sldId id="773" r:id="rId9"/>
    <p:sldId id="778" r:id="rId10"/>
    <p:sldId id="780" r:id="rId11"/>
    <p:sldId id="836" r:id="rId12"/>
    <p:sldId id="779" r:id="rId13"/>
    <p:sldId id="293" r:id="rId14"/>
    <p:sldId id="296" r:id="rId15"/>
    <p:sldId id="2280" r:id="rId16"/>
    <p:sldId id="2281" r:id="rId17"/>
    <p:sldId id="2283" r:id="rId18"/>
    <p:sldId id="287" r:id="rId19"/>
  </p:sldIdLst>
  <p:sldSz cx="9144000" cy="6858000" type="screen4x3"/>
  <p:notesSz cx="6858000" cy="9144000"/>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46">
          <p15:clr>
            <a:srgbClr val="A4A3A4"/>
          </p15:clr>
        </p15:guide>
        <p15:guide id="2" orient="horz" pos="346" userDrawn="1">
          <p15:clr>
            <a:srgbClr val="A4A3A4"/>
          </p15:clr>
        </p15:guide>
        <p15:guide id="3" orient="horz" pos="3410">
          <p15:clr>
            <a:srgbClr val="A4A3A4"/>
          </p15:clr>
        </p15:guide>
        <p15:guide id="4" orient="horz" pos="4135">
          <p15:clr>
            <a:srgbClr val="A4A3A4"/>
          </p15:clr>
        </p15:guide>
        <p15:guide id="5" orient="horz" pos="1117" userDrawn="1">
          <p15:clr>
            <a:srgbClr val="A4A3A4"/>
          </p15:clr>
        </p15:guide>
        <p15:guide id="6" orient="horz" pos="750">
          <p15:clr>
            <a:srgbClr val="A4A3A4"/>
          </p15:clr>
        </p15:guide>
        <p15:guide id="7" orient="horz" pos="612">
          <p15:clr>
            <a:srgbClr val="A4A3A4"/>
          </p15:clr>
        </p15:guide>
        <p15:guide id="8" orient="horz" pos="438">
          <p15:clr>
            <a:srgbClr val="A4A3A4"/>
          </p15:clr>
        </p15:guide>
        <p15:guide id="9" orient="horz" pos="123">
          <p15:clr>
            <a:srgbClr val="A4A3A4"/>
          </p15:clr>
        </p15:guide>
        <p15:guide id="10" pos="5486">
          <p15:clr>
            <a:srgbClr val="A4A3A4"/>
          </p15:clr>
        </p15:guide>
        <p15:guide id="11" pos="315">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fandl, Christina GIZ" initials="PCG" lastIdx="3" clrIdx="0">
    <p:extLst>
      <p:ext uri="{19B8F6BF-5375-455C-9EA6-DF929625EA0E}">
        <p15:presenceInfo xmlns:p15="http://schemas.microsoft.com/office/powerpoint/2012/main" userId="S-1-5-21-3211005450-2565063988-1429816208-104403" providerId="AD"/>
      </p:ext>
    </p:extLst>
  </p:cmAuthor>
  <p:cmAuthor id="2" name="AfIn México" initials="AM" lastIdx="1" clrIdx="1">
    <p:extLst>
      <p:ext uri="{19B8F6BF-5375-455C-9EA6-DF929625EA0E}">
        <p15:presenceInfo xmlns:p15="http://schemas.microsoft.com/office/powerpoint/2012/main" userId="AfIn México" providerId="None"/>
      </p:ext>
    </p:extLst>
  </p:cmAuthor>
  <p:cmAuthor id="3" name="Castaneda Huber, Sarah Casandra GIZ" initials="CHSCG" lastIdx="3" clrIdx="2">
    <p:extLst>
      <p:ext uri="{19B8F6BF-5375-455C-9EA6-DF929625EA0E}">
        <p15:presenceInfo xmlns:p15="http://schemas.microsoft.com/office/powerpoint/2012/main" userId="S-1-5-21-3211005450-2565063988-1429816208-162869" providerId="AD"/>
      </p:ext>
    </p:extLst>
  </p:cmAuthor>
  <p:cmAuthor id="4" name="Gomez, Adriana GIZ PY" initials="GAGP" lastIdx="2" clrIdx="3">
    <p:extLst>
      <p:ext uri="{19B8F6BF-5375-455C-9EA6-DF929625EA0E}">
        <p15:presenceInfo xmlns:p15="http://schemas.microsoft.com/office/powerpoint/2012/main" userId="Gomez, Adriana GIZ P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74A9"/>
    <a:srgbClr val="B0B403"/>
    <a:srgbClr val="EEC728"/>
    <a:srgbClr val="F2A424"/>
    <a:srgbClr val="1F5D94"/>
    <a:srgbClr val="8904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3" autoAdjust="0"/>
    <p:restoredTop sz="75641" autoAdjust="0"/>
  </p:normalViewPr>
  <p:slideViewPr>
    <p:cSldViewPr snapToObjects="1" showGuides="1">
      <p:cViewPr varScale="1">
        <p:scale>
          <a:sx n="111" d="100"/>
          <a:sy n="111" d="100"/>
        </p:scale>
        <p:origin x="1600" y="208"/>
      </p:cViewPr>
      <p:guideLst>
        <p:guide orient="horz" pos="846"/>
        <p:guide orient="horz" pos="346"/>
        <p:guide orient="horz" pos="3410"/>
        <p:guide orient="horz" pos="4135"/>
        <p:guide orient="horz" pos="1117"/>
        <p:guide orient="horz" pos="750"/>
        <p:guide orient="horz" pos="612"/>
        <p:guide orient="horz" pos="438"/>
        <p:guide orient="horz" pos="123"/>
        <p:guide pos="5486"/>
        <p:guide pos="315"/>
      </p:guideLst>
    </p:cSldViewPr>
  </p:slideViewPr>
  <p:notesTextViewPr>
    <p:cViewPr>
      <p:scale>
        <a:sx n="100" d="100"/>
        <a:sy n="100" d="100"/>
      </p:scale>
      <p:origin x="0" y="0"/>
    </p:cViewPr>
  </p:notesTextViewPr>
  <p:sorterViewPr>
    <p:cViewPr>
      <p:scale>
        <a:sx n="120" d="100"/>
        <a:sy n="120" d="100"/>
      </p:scale>
      <p:origin x="0" y="-446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dirty="0">
              <a:latin typeface="Arial"/>
            </a:endParaRPr>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A9CB701-5BD9-7147-8050-E723899724ED}" type="datetimeFigureOut">
              <a:rPr lang="de-DE" smtClean="0">
                <a:latin typeface="Arial"/>
              </a:rPr>
              <a:pPr/>
              <a:t>02.02.23</a:t>
            </a:fld>
            <a:endParaRPr lang="de-DE" dirty="0">
              <a:latin typeface="Arial"/>
            </a:endParaRPr>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dirty="0">
              <a:latin typeface="Arial"/>
            </a:endParaRPr>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B14C958-09A4-0F48-B1F8-46296E43E04F}" type="slidenum">
              <a:rPr lang="de-DE" smtClean="0">
                <a:latin typeface="Arial"/>
              </a:rPr>
              <a:pPr/>
              <a:t>‹Nº›</a:t>
            </a:fld>
            <a:endParaRPr lang="de-DE" dirty="0">
              <a:latin typeface="Arial"/>
            </a:endParaRPr>
          </a:p>
        </p:txBody>
      </p:sp>
    </p:spTree>
    <p:extLst>
      <p:ext uri="{BB962C8B-B14F-4D97-AF65-F5344CB8AC3E}">
        <p14:creationId xmlns:p14="http://schemas.microsoft.com/office/powerpoint/2010/main" val="120008564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a:defRPr>
            </a:lvl1pPr>
          </a:lstStyle>
          <a:p>
            <a:endParaRPr lang="de-DE" dirty="0"/>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a:defRPr>
            </a:lvl1pPr>
          </a:lstStyle>
          <a:p>
            <a:fld id="{8F5341B6-09F0-6F4A-981D-08BE6E39F24F}" type="datetimeFigureOut">
              <a:rPr lang="de-DE" smtClean="0"/>
              <a:pPr/>
              <a:t>02.02.23</a:t>
            </a:fld>
            <a:endParaRPr lang="de-DE" dirty="0"/>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a:defRPr>
            </a:lvl1pPr>
          </a:lstStyle>
          <a:p>
            <a:endParaRPr lang="de-DE" dirty="0"/>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a:defRPr>
            </a:lvl1pPr>
          </a:lstStyle>
          <a:p>
            <a:fld id="{5928E18E-C87D-E24A-B276-6D93D6B4C7E0}" type="slidenum">
              <a:rPr lang="de-DE" smtClean="0"/>
              <a:pPr/>
              <a:t>‹Nº›</a:t>
            </a:fld>
            <a:endParaRPr lang="de-DE" dirty="0"/>
          </a:p>
        </p:txBody>
      </p:sp>
    </p:spTree>
    <p:extLst>
      <p:ext uri="{BB962C8B-B14F-4D97-AF65-F5344CB8AC3E}">
        <p14:creationId xmlns:p14="http://schemas.microsoft.com/office/powerpoint/2010/main" val="281980781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Arial"/>
        <a:ea typeface="+mn-ea"/>
        <a:cs typeface="+mn-cs"/>
      </a:defRPr>
    </a:lvl1pPr>
    <a:lvl2pPr marL="457200" algn="l" defTabSz="457200" rtl="0" eaLnBrk="1" latinLnBrk="0" hangingPunct="1">
      <a:defRPr sz="1200" kern="1200">
        <a:solidFill>
          <a:schemeClr val="tx1"/>
        </a:solidFill>
        <a:latin typeface="Arial"/>
        <a:ea typeface="+mn-ea"/>
        <a:cs typeface="+mn-cs"/>
      </a:defRPr>
    </a:lvl2pPr>
    <a:lvl3pPr marL="914400" algn="l" defTabSz="457200" rtl="0" eaLnBrk="1" latinLnBrk="0" hangingPunct="1">
      <a:defRPr sz="1200" kern="1200">
        <a:solidFill>
          <a:schemeClr val="tx1"/>
        </a:solidFill>
        <a:latin typeface="Arial"/>
        <a:ea typeface="+mn-ea"/>
        <a:cs typeface="+mn-cs"/>
      </a:defRPr>
    </a:lvl3pPr>
    <a:lvl4pPr marL="1371600" algn="l" defTabSz="457200" rtl="0" eaLnBrk="1" latinLnBrk="0" hangingPunct="1">
      <a:defRPr sz="1200" kern="1200">
        <a:solidFill>
          <a:schemeClr val="tx1"/>
        </a:solidFill>
        <a:latin typeface="Arial"/>
        <a:ea typeface="+mn-ea"/>
        <a:cs typeface="+mn-cs"/>
      </a:defRPr>
    </a:lvl4pPr>
    <a:lvl5pPr marL="1828800" algn="l" defTabSz="457200" rtl="0" eaLnBrk="1" latinLnBrk="0" hangingPunct="1">
      <a:defRPr sz="12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928E18E-C87D-E24A-B276-6D93D6B4C7E0}" type="slidenum">
              <a:rPr lang="de-DE" smtClean="0"/>
              <a:pPr/>
              <a:t>1</a:t>
            </a:fld>
            <a:endParaRPr lang="de-DE" dirty="0"/>
          </a:p>
        </p:txBody>
      </p:sp>
    </p:spTree>
    <p:extLst>
      <p:ext uri="{BB962C8B-B14F-4D97-AF65-F5344CB8AC3E}">
        <p14:creationId xmlns:p14="http://schemas.microsoft.com/office/powerpoint/2010/main" val="3214495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s-ES" dirty="0">
                <a:effectLst/>
              </a:rPr>
              <a:t>La corrupción puede ser entendida como un problema de </a:t>
            </a:r>
            <a:r>
              <a:rPr lang="es-ES" b="1" dirty="0">
                <a:effectLst/>
              </a:rPr>
              <a:t>acción colectiva</a:t>
            </a:r>
            <a:r>
              <a:rPr lang="es-ES" dirty="0">
                <a:effectLst/>
              </a:rPr>
              <a:t>. Esto, se refiere al hecho de que en múltiples sociedades, la corrupción ha alcanzado un estado de aceptación que no puede ser cambiado de forma individual. En un entorno así, existe una fuerte ausencia de incentivos para empresas individuales para combatir la corrupción activamente. </a:t>
            </a:r>
            <a:endParaRPr lang="de-DE" dirty="0"/>
          </a:p>
        </p:txBody>
      </p:sp>
      <p:sp>
        <p:nvSpPr>
          <p:cNvPr id="4" name="Foliennummernplatzhalter 3"/>
          <p:cNvSpPr>
            <a:spLocks noGrp="1"/>
          </p:cNvSpPr>
          <p:nvPr>
            <p:ph type="sldNum" sz="quarter" idx="10"/>
          </p:nvPr>
        </p:nvSpPr>
        <p:spPr/>
        <p:txBody>
          <a:bodyPr/>
          <a:lstStyle/>
          <a:p>
            <a:fld id="{5928E18E-C87D-E24A-B276-6D93D6B4C7E0}" type="slidenum">
              <a:rPr lang="de-DE" smtClean="0"/>
              <a:pPr/>
              <a:t>2</a:t>
            </a:fld>
            <a:endParaRPr lang="de-DE" dirty="0"/>
          </a:p>
        </p:txBody>
      </p:sp>
    </p:spTree>
    <p:extLst>
      <p:ext uri="{BB962C8B-B14F-4D97-AF65-F5344CB8AC3E}">
        <p14:creationId xmlns:p14="http://schemas.microsoft.com/office/powerpoint/2010/main" val="23431927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a:bodyPr>
          <a:lstStyle/>
          <a:p>
            <a:r>
              <a:rPr lang="es-ES" sz="1000" b="1" dirty="0" err="1"/>
              <a:t>TheIntegrityApp</a:t>
            </a:r>
            <a:r>
              <a:rPr lang="es-ES" sz="1000" dirty="0"/>
              <a:t> es una herramienta y aplicación móvil para la autoevaluación de los programas de </a:t>
            </a:r>
            <a:r>
              <a:rPr lang="es-ES" sz="1000" dirty="0" err="1"/>
              <a:t>compliance</a:t>
            </a:r>
            <a:r>
              <a:rPr lang="es-ES" sz="1000" dirty="0"/>
              <a:t> que fue desarrollada por Alliance for Integrity. Al responder a un cuestionario sencillo y práctico, el usuario recibirá una puntuación entre 0 y 100 que indica el nivel de adhesión de su empresa o institución a los estándares de integridad empresarial. Una vez que se obtienen los resultados, el usuario tendrá acceso gratuito al contenido que ayuda a implementar políticas para promover la integridad en su negocio.</a:t>
            </a:r>
          </a:p>
          <a:p>
            <a:r>
              <a:rPr lang="es-ES" sz="1000" dirty="0" err="1"/>
              <a:t>TheIntegrityApp</a:t>
            </a:r>
            <a:r>
              <a:rPr lang="es-ES" sz="1000" dirty="0"/>
              <a:t> se desarrolló originalmente para el sector privado como una herramienta gratuita y accesible para que las </a:t>
            </a:r>
            <a:r>
              <a:rPr lang="es-ES" sz="1000" dirty="0" err="1"/>
              <a:t>PyMEs</a:t>
            </a:r>
            <a:r>
              <a:rPr lang="es-ES" sz="1000" dirty="0"/>
              <a:t> autoevalúen sus programas de integridad. </a:t>
            </a:r>
            <a:r>
              <a:rPr lang="es-ES" sz="1000" dirty="0" err="1"/>
              <a:t>TheIntegrityApp</a:t>
            </a:r>
            <a:r>
              <a:rPr lang="es-ES" sz="1000" dirty="0"/>
              <a:t> está disponible en alemán, español, indonesio, inglés y portugués. Alliance for Integrity, a través de </a:t>
            </a:r>
            <a:r>
              <a:rPr lang="es-ES" sz="1000" dirty="0" err="1"/>
              <a:t>TheIntegrityApp</a:t>
            </a:r>
            <a:r>
              <a:rPr lang="es-ES" sz="1000" dirty="0"/>
              <a:t>, busca fomentar una cultura de ética, integridad y cumplimiento en todas las compañías al sugerir contenido apropiado para cada usuario.</a:t>
            </a:r>
          </a:p>
          <a:p>
            <a:r>
              <a:rPr lang="es-ES" sz="1000" dirty="0"/>
              <a:t>Es importante recordar que la aplicación no proporciona una certificación.</a:t>
            </a:r>
          </a:p>
          <a:p>
            <a:pPr marL="26106" lvl="0" indent="0">
              <a:buFont typeface="Arial" panose="020B0604020202020204" pitchFamily="34" charset="0"/>
              <a:buNone/>
            </a:pPr>
            <a:endParaRPr lang="es-ES" sz="1000" baseline="0" dirty="0"/>
          </a:p>
          <a:p>
            <a:pPr marL="26106" lvl="0" indent="0">
              <a:buFont typeface="Arial" panose="020B0604020202020204" pitchFamily="34" charset="0"/>
              <a:buNone/>
            </a:pPr>
            <a:r>
              <a:rPr lang="es-ES" sz="1000" baseline="0" dirty="0"/>
              <a:t>TIA está disponible para su descarga en Google Play Store y App Store.</a:t>
            </a:r>
            <a:endParaRPr lang="es-ES" sz="1000" dirty="0"/>
          </a:p>
        </p:txBody>
      </p:sp>
      <p:sp>
        <p:nvSpPr>
          <p:cNvPr id="4" name="Marcador de número de diapositiva 3"/>
          <p:cNvSpPr>
            <a:spLocks noGrp="1"/>
          </p:cNvSpPr>
          <p:nvPr>
            <p:ph type="sldNum" sz="quarter" idx="10"/>
          </p:nvPr>
        </p:nvSpPr>
        <p:spPr/>
        <p:txBody>
          <a:bodyPr/>
          <a:lstStyle/>
          <a:p>
            <a:fld id="{5928E18E-C87D-E24A-B276-6D93D6B4C7E0}" type="slidenum">
              <a:rPr lang="de-DE" smtClean="0"/>
              <a:pPr/>
              <a:t>3</a:t>
            </a:fld>
            <a:endParaRPr lang="de-DE" dirty="0"/>
          </a:p>
        </p:txBody>
      </p:sp>
    </p:spTree>
    <p:extLst>
      <p:ext uri="{BB962C8B-B14F-4D97-AF65-F5344CB8AC3E}">
        <p14:creationId xmlns:p14="http://schemas.microsoft.com/office/powerpoint/2010/main" val="15470261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Self-Assessment:</a:t>
            </a:r>
          </a:p>
          <a:p>
            <a:r>
              <a:rPr lang="en-US" dirty="0"/>
              <a:t>SMEs with access to the platform track their compliance levels on the basis of questions derived from international standards and receive a status report and recommendations on how to improve. Implemented.</a:t>
            </a:r>
          </a:p>
          <a:p>
            <a:endParaRPr lang="en-US" dirty="0"/>
          </a:p>
          <a:p>
            <a:r>
              <a:rPr lang="en-US" dirty="0"/>
              <a:t>Content Delivery:</a:t>
            </a:r>
          </a:p>
          <a:p>
            <a:r>
              <a:rPr lang="en-US" dirty="0"/>
              <a:t>The platform is a reliable source of information and tools on compliance. It provides workshops and webinars, consultancy and implementation support, news and updates on developments in the world of compliance, and other relevant resources required by businesses. Ongoing.</a:t>
            </a:r>
          </a:p>
          <a:p>
            <a:endParaRPr lang="en-US" dirty="0"/>
          </a:p>
          <a:p>
            <a:r>
              <a:rPr lang="en-US" dirty="0"/>
              <a:t>Benefiting from Data:</a:t>
            </a:r>
          </a:p>
          <a:p>
            <a:r>
              <a:rPr lang="en-US" dirty="0" err="1"/>
              <a:t>Anonymized</a:t>
            </a:r>
            <a:r>
              <a:rPr lang="en-US" dirty="0"/>
              <a:t> information on compliance capacities of supplier companies or sectors allows for more targeted measures, trainings and workshops.</a:t>
            </a:r>
          </a:p>
          <a:p>
            <a:endParaRPr lang="de-DE" dirty="0"/>
          </a:p>
        </p:txBody>
      </p:sp>
      <p:sp>
        <p:nvSpPr>
          <p:cNvPr id="4" name="Foliennummernplatzhalter 3"/>
          <p:cNvSpPr>
            <a:spLocks noGrp="1"/>
          </p:cNvSpPr>
          <p:nvPr>
            <p:ph type="sldNum" sz="quarter" idx="5"/>
          </p:nvPr>
        </p:nvSpPr>
        <p:spPr/>
        <p:txBody>
          <a:bodyPr/>
          <a:lstStyle/>
          <a:p>
            <a:fld id="{5928E18E-C87D-E24A-B276-6D93D6B4C7E0}" type="slidenum">
              <a:rPr lang="de-DE" smtClean="0"/>
              <a:pPr/>
              <a:t>4</a:t>
            </a:fld>
            <a:endParaRPr lang="de-DE"/>
          </a:p>
        </p:txBody>
      </p:sp>
    </p:spTree>
    <p:extLst>
      <p:ext uri="{BB962C8B-B14F-4D97-AF65-F5344CB8AC3E}">
        <p14:creationId xmlns:p14="http://schemas.microsoft.com/office/powerpoint/2010/main" val="3686478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Self-Assessment:</a:t>
            </a:r>
          </a:p>
          <a:p>
            <a:r>
              <a:rPr lang="en-US" dirty="0"/>
              <a:t>SMEs with access to the platform track their compliance levels on the basis of questions derived from international standards and receive a status report and recommendations on how to improve. Implemented.</a:t>
            </a:r>
          </a:p>
          <a:p>
            <a:endParaRPr lang="en-US" dirty="0"/>
          </a:p>
          <a:p>
            <a:r>
              <a:rPr lang="en-US" dirty="0"/>
              <a:t>Content Delivery:</a:t>
            </a:r>
          </a:p>
          <a:p>
            <a:r>
              <a:rPr lang="en-US" dirty="0"/>
              <a:t>The platform is a reliable source of information and tools on compliance. It provides workshops and webinars, consultancy and implementation support, news and updates on developments in the world of compliance, and other relevant resources required by businesses. Ongoing.</a:t>
            </a:r>
          </a:p>
          <a:p>
            <a:endParaRPr lang="en-US" dirty="0"/>
          </a:p>
          <a:p>
            <a:r>
              <a:rPr lang="en-US" dirty="0"/>
              <a:t>Benefiting from Data:</a:t>
            </a:r>
          </a:p>
          <a:p>
            <a:r>
              <a:rPr lang="en-US" dirty="0" err="1"/>
              <a:t>Anonymized</a:t>
            </a:r>
            <a:r>
              <a:rPr lang="en-US" dirty="0"/>
              <a:t> information on compliance capacities of supplier companies or sectors allows for more targeted measures, trainings and workshops.</a:t>
            </a:r>
          </a:p>
          <a:p>
            <a:endParaRPr lang="de-DE" dirty="0"/>
          </a:p>
        </p:txBody>
      </p:sp>
      <p:sp>
        <p:nvSpPr>
          <p:cNvPr id="4" name="Foliennummernplatzhalter 3"/>
          <p:cNvSpPr>
            <a:spLocks noGrp="1"/>
          </p:cNvSpPr>
          <p:nvPr>
            <p:ph type="sldNum" sz="quarter" idx="5"/>
          </p:nvPr>
        </p:nvSpPr>
        <p:spPr/>
        <p:txBody>
          <a:bodyPr/>
          <a:lstStyle/>
          <a:p>
            <a:fld id="{5928E18E-C87D-E24A-B276-6D93D6B4C7E0}" type="slidenum">
              <a:rPr lang="de-DE" smtClean="0"/>
              <a:pPr/>
              <a:t>5</a:t>
            </a:fld>
            <a:endParaRPr lang="de-DE"/>
          </a:p>
        </p:txBody>
      </p:sp>
    </p:spTree>
    <p:extLst>
      <p:ext uri="{BB962C8B-B14F-4D97-AF65-F5344CB8AC3E}">
        <p14:creationId xmlns:p14="http://schemas.microsoft.com/office/powerpoint/2010/main" val="22945222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cs typeface="Arial"/>
            </a:endParaRPr>
          </a:p>
        </p:txBody>
      </p:sp>
      <p:sp>
        <p:nvSpPr>
          <p:cNvPr id="4" name="Foliennummernplatzhalter 3"/>
          <p:cNvSpPr>
            <a:spLocks noGrp="1"/>
          </p:cNvSpPr>
          <p:nvPr>
            <p:ph type="sldNum" sz="quarter" idx="10"/>
          </p:nvPr>
        </p:nvSpPr>
        <p:spPr/>
        <p:txBody>
          <a:bodyPr/>
          <a:lstStyle/>
          <a:p>
            <a:fld id="{5928E18E-C87D-E24A-B276-6D93D6B4C7E0}" type="slidenum">
              <a:rPr lang="de-DE" smtClean="0"/>
              <a:pPr/>
              <a:t>6</a:t>
            </a:fld>
            <a:endParaRPr lang="de-DE"/>
          </a:p>
        </p:txBody>
      </p:sp>
    </p:spTree>
    <p:extLst>
      <p:ext uri="{BB962C8B-B14F-4D97-AF65-F5344CB8AC3E}">
        <p14:creationId xmlns:p14="http://schemas.microsoft.com/office/powerpoint/2010/main" val="748850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928E18E-C87D-E24A-B276-6D93D6B4C7E0}" type="slidenum">
              <a:rPr lang="de-DE" smtClean="0"/>
              <a:pPr/>
              <a:t>16</a:t>
            </a:fld>
            <a:endParaRPr lang="de-DE" dirty="0"/>
          </a:p>
        </p:txBody>
      </p:sp>
    </p:spTree>
    <p:extLst>
      <p:ext uri="{BB962C8B-B14F-4D97-AF65-F5344CB8AC3E}">
        <p14:creationId xmlns:p14="http://schemas.microsoft.com/office/powerpoint/2010/main" val="12634541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hyperlink" Target="https://www.linkedin.com/company/alliance-for-integrity-afin-?trk=company_logo" TargetMode="External"/><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hyperlink" Target="https://www.facebook.com/Afin.GIZ" TargetMode="External"/><Relationship Id="rId1" Type="http://schemas.openxmlformats.org/officeDocument/2006/relationships/slideMaster" Target="../slideMasters/slideMaster2.xml"/><Relationship Id="rId6" Type="http://schemas.openxmlformats.org/officeDocument/2006/relationships/hyperlink" Target="https://plus.google.com/+AllianceforintegrityOrg/posts" TargetMode="External"/><Relationship Id="rId5" Type="http://schemas.openxmlformats.org/officeDocument/2006/relationships/image" Target="../media/image4.png"/><Relationship Id="rId4" Type="http://schemas.openxmlformats.org/officeDocument/2006/relationships/hyperlink" Target="https://twitter.com/afin_giz" TargetMode="External"/><Relationship Id="rId9"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3.xml"/><Relationship Id="rId4" Type="http://schemas.openxmlformats.org/officeDocument/2006/relationships/image" Target="../media/image6.jp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0.jpg"/><Relationship Id="rId1" Type="http://schemas.openxmlformats.org/officeDocument/2006/relationships/slideMaster" Target="../slideMasters/slideMaster3.xml"/><Relationship Id="rId4" Type="http://schemas.openxmlformats.org/officeDocument/2006/relationships/image" Target="../media/image2.jp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3.xml"/><Relationship Id="rId4" Type="http://schemas.openxmlformats.org/officeDocument/2006/relationships/image" Target="../media/image10.jp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g"/><Relationship Id="rId1" Type="http://schemas.openxmlformats.org/officeDocument/2006/relationships/slideMaster" Target="../slideMasters/slideMaster3.xml"/><Relationship Id="rId4" Type="http://schemas.openxmlformats.org/officeDocument/2006/relationships/image" Target="../media/image10.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hyperlink" Target="https://www.facebook.com/Afin.GIZ" TargetMode="External"/><Relationship Id="rId1" Type="http://schemas.openxmlformats.org/officeDocument/2006/relationships/slideMaster" Target="../slideMasters/slideMaster1.xml"/><Relationship Id="rId6" Type="http://schemas.openxmlformats.org/officeDocument/2006/relationships/hyperlink" Target="https://www.linkedin.com/company/alliance-for-integrity-afin-?trk=company_logo" TargetMode="External"/><Relationship Id="rId5" Type="http://schemas.openxmlformats.org/officeDocument/2006/relationships/image" Target="../media/image4.png"/><Relationship Id="rId4" Type="http://schemas.openxmlformats.org/officeDocument/2006/relationships/hyperlink" Target="https://twitter.com/afin_giz" TargetMode="Externa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hyperlink" Target="https://www.facebook.com/Afin.GIZ" TargetMode="External"/><Relationship Id="rId1" Type="http://schemas.openxmlformats.org/officeDocument/2006/relationships/slideMaster" Target="../slideMasters/slideMaster1.xml"/><Relationship Id="rId6" Type="http://schemas.openxmlformats.org/officeDocument/2006/relationships/hyperlink" Target="https://www.linkedin.com/company/alliance-for-integrity-afin-?trk=company_logo" TargetMode="External"/><Relationship Id="rId5" Type="http://schemas.openxmlformats.org/officeDocument/2006/relationships/image" Target="../media/image4.png"/><Relationship Id="rId4" Type="http://schemas.openxmlformats.org/officeDocument/2006/relationships/hyperlink" Target="https://twitter.com/afin_giz" TargetMode="Externa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fIn EN Leere Folie">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365EFFB8-6FB9-8944-B868-74CAF9B0B91E}" type="datetime1">
              <a:rPr lang="de-DE" smtClean="0"/>
              <a:pPr/>
              <a:t>02.02.23</a:t>
            </a:fld>
            <a:endParaRPr lang="de-DE" dirty="0"/>
          </a:p>
        </p:txBody>
      </p:sp>
      <p:sp>
        <p:nvSpPr>
          <p:cNvPr id="5" name="Fußzeilenplatzhalter 4"/>
          <p:cNvSpPr>
            <a:spLocks noGrp="1"/>
          </p:cNvSpPr>
          <p:nvPr>
            <p:ph type="ftr" sz="quarter" idx="11"/>
          </p:nvPr>
        </p:nvSpPr>
        <p:spPr/>
        <p:txBody>
          <a:bodyPr/>
          <a:lstStyle/>
          <a:p>
            <a:r>
              <a:rPr lang="de-DE" dirty="0"/>
              <a:t>Title </a:t>
            </a:r>
            <a:r>
              <a:rPr lang="de-DE" dirty="0" err="1"/>
              <a:t>Presentation</a:t>
            </a:r>
            <a:endParaRPr lang="de-DE" dirty="0"/>
          </a:p>
        </p:txBody>
      </p:sp>
      <p:sp>
        <p:nvSpPr>
          <p:cNvPr id="6" name="Foliennummernplatzhalter 5"/>
          <p:cNvSpPr>
            <a:spLocks noGrp="1"/>
          </p:cNvSpPr>
          <p:nvPr>
            <p:ph type="sldNum" sz="quarter" idx="12"/>
          </p:nvPr>
        </p:nvSpPr>
        <p:spPr/>
        <p:txBody>
          <a:bodyPr/>
          <a:lstStyle/>
          <a:p>
            <a:fld id="{03E28A7C-2325-234F-BBA3-D4EFD380826F}" type="slidenum">
              <a:rPr lang="de-DE" smtClean="0"/>
              <a:pPr/>
              <a:t>‹Nº›</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fIn DE Letzte Seite / Kontakt">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6C68F5E0-1A9D-E740-9E99-CEADEE39159B}" type="datetime1">
              <a:rPr lang="de-DE" smtClean="0"/>
              <a:pPr/>
              <a:t>02.02.23</a:t>
            </a:fld>
            <a:endParaRPr lang="de-DE"/>
          </a:p>
        </p:txBody>
      </p:sp>
      <p:sp>
        <p:nvSpPr>
          <p:cNvPr id="3" name="Fußzeilenplatzhalter 2"/>
          <p:cNvSpPr>
            <a:spLocks noGrp="1"/>
          </p:cNvSpPr>
          <p:nvPr>
            <p:ph type="ftr" sz="quarter" idx="11"/>
          </p:nvPr>
        </p:nvSpPr>
        <p:spPr/>
        <p:txBody>
          <a:bodyPr/>
          <a:lstStyle/>
          <a:p>
            <a:r>
              <a:rPr lang="de-DE" dirty="0"/>
              <a:t>Titel Präsentation</a:t>
            </a:r>
          </a:p>
        </p:txBody>
      </p:sp>
      <p:sp>
        <p:nvSpPr>
          <p:cNvPr id="4" name="Foliennummernplatzhalter 3"/>
          <p:cNvSpPr>
            <a:spLocks noGrp="1"/>
          </p:cNvSpPr>
          <p:nvPr>
            <p:ph type="sldNum" sz="quarter" idx="12"/>
          </p:nvPr>
        </p:nvSpPr>
        <p:spPr/>
        <p:txBody>
          <a:bodyPr/>
          <a:lstStyle/>
          <a:p>
            <a:fld id="{03E28A7C-2325-234F-BBA3-D4EFD380826F}" type="slidenum">
              <a:rPr lang="de-DE" smtClean="0"/>
              <a:pPr/>
              <a:t>‹Nº›</a:t>
            </a:fld>
            <a:endParaRPr lang="de-DE"/>
          </a:p>
        </p:txBody>
      </p:sp>
      <p:sp>
        <p:nvSpPr>
          <p:cNvPr id="5" name="Inhaltsplatzhalter 6"/>
          <p:cNvSpPr>
            <a:spLocks noGrp="1"/>
          </p:cNvSpPr>
          <p:nvPr userDrawn="1">
            <p:ph sz="quarter" idx="13"/>
          </p:nvPr>
        </p:nvSpPr>
        <p:spPr>
          <a:xfrm>
            <a:off x="500064" y="1825289"/>
            <a:ext cx="8143873" cy="4308811"/>
          </a:xfrm>
        </p:spPr>
        <p:txBody>
          <a:bodyPr lIns="0" anchor="t">
            <a:noAutofit/>
          </a:bodyPr>
          <a:lstStyle>
            <a:lvl1pPr marL="0" indent="0">
              <a:lnSpc>
                <a:spcPct val="100000"/>
              </a:lnSpc>
              <a:spcBef>
                <a:spcPts val="0"/>
              </a:spcBef>
              <a:spcAft>
                <a:spcPts val="0"/>
              </a:spcAft>
              <a:buNone/>
              <a:defRPr sz="1600" b="0" cap="none" baseline="0">
                <a:solidFill>
                  <a:schemeClr val="accent1"/>
                </a:solidFill>
              </a:defRPr>
            </a:lvl1pPr>
          </a:lstStyle>
          <a:p>
            <a:pPr lvl="0"/>
            <a:endParaRPr lang="de-DE" dirty="0"/>
          </a:p>
          <a:p>
            <a:pPr lvl="0"/>
            <a:r>
              <a:rPr lang="de-DE" dirty="0"/>
              <a:t>Allianz für Integrität</a:t>
            </a:r>
          </a:p>
          <a:p>
            <a:pPr lvl="0"/>
            <a:r>
              <a:rPr lang="de-DE" dirty="0"/>
              <a:t>c/o Deutsche Gesellschaft für</a:t>
            </a:r>
          </a:p>
          <a:p>
            <a:pPr lvl="0"/>
            <a:r>
              <a:rPr lang="de-DE" dirty="0"/>
              <a:t>Internationale Zusammenarbeit (</a:t>
            </a:r>
            <a:r>
              <a:rPr lang="de-DE" dirty="0" err="1"/>
              <a:t>GIZ</a:t>
            </a:r>
            <a:r>
              <a:rPr lang="de-DE" dirty="0"/>
              <a:t>) GmbH</a:t>
            </a:r>
          </a:p>
          <a:p>
            <a:pPr lvl="0"/>
            <a:r>
              <a:rPr lang="de-DE" dirty="0"/>
              <a:t>Köthener Straße 2</a:t>
            </a:r>
          </a:p>
          <a:p>
            <a:pPr lvl="0"/>
            <a:r>
              <a:rPr lang="de-DE" dirty="0"/>
              <a:t>10963 Berlin</a:t>
            </a:r>
          </a:p>
          <a:p>
            <a:pPr lvl="0"/>
            <a:endParaRPr lang="de-DE" dirty="0"/>
          </a:p>
          <a:p>
            <a:pPr lvl="0"/>
            <a:r>
              <a:rPr lang="de-DE" dirty="0"/>
              <a:t>E  </a:t>
            </a:r>
            <a:r>
              <a:rPr lang="de-DE" dirty="0" err="1"/>
              <a:t>integrityinitiative@giz.de</a:t>
            </a:r>
            <a:endParaRPr lang="de-DE" dirty="0"/>
          </a:p>
          <a:p>
            <a:pPr lvl="0"/>
            <a:r>
              <a:rPr lang="de-DE" dirty="0"/>
              <a:t>T  +49 30 338 424 415</a:t>
            </a:r>
          </a:p>
        </p:txBody>
      </p:sp>
      <p:sp>
        <p:nvSpPr>
          <p:cNvPr id="8" name="Titel 1"/>
          <p:cNvSpPr>
            <a:spLocks noGrp="1"/>
          </p:cNvSpPr>
          <p:nvPr>
            <p:ph type="title" hasCustomPrompt="1"/>
          </p:nvPr>
        </p:nvSpPr>
        <p:spPr>
          <a:xfrm>
            <a:off x="325364" y="1343025"/>
            <a:ext cx="8484185" cy="482264"/>
          </a:xfrm>
        </p:spPr>
        <p:txBody>
          <a:bodyPr/>
          <a:lstStyle>
            <a:lvl1pPr>
              <a:defRPr baseline="0"/>
            </a:lvl1pPr>
          </a:lstStyle>
          <a:p>
            <a:r>
              <a:rPr lang="de-DE" dirty="0"/>
              <a:t>VIELEN DANK FÜR IHRE AUFMERKSAMKEIT!</a:t>
            </a:r>
          </a:p>
        </p:txBody>
      </p:sp>
      <p:pic>
        <p:nvPicPr>
          <p:cNvPr id="7" name="Bild 6" descr="facebook.png">
            <a:hlinkClick r:id="rId2"/>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0065" y="4437113"/>
            <a:ext cx="288046" cy="288046"/>
          </a:xfrm>
          <a:prstGeom prst="rect">
            <a:avLst/>
          </a:prstGeom>
        </p:spPr>
      </p:pic>
      <p:pic>
        <p:nvPicPr>
          <p:cNvPr id="9" name="Bild 8" descr="twitter.png">
            <a:hlinkClick r:id="rId4"/>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34633" y="4437131"/>
            <a:ext cx="288008" cy="288008"/>
          </a:xfrm>
          <a:prstGeom prst="rect">
            <a:avLst/>
          </a:prstGeom>
        </p:spPr>
      </p:pic>
      <p:pic>
        <p:nvPicPr>
          <p:cNvPr id="10" name="Bild 9" descr="google-plus.png">
            <a:hlinkClick r:id="rId6"/>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69164" y="4437131"/>
            <a:ext cx="288008" cy="288008"/>
          </a:xfrm>
          <a:prstGeom prst="rect">
            <a:avLst/>
          </a:prstGeom>
        </p:spPr>
      </p:pic>
      <p:pic>
        <p:nvPicPr>
          <p:cNvPr id="11" name="Bild 10" descr="linkedin.png">
            <a:hlinkClick r:id="rId8"/>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503695" y="4437131"/>
            <a:ext cx="288008" cy="288008"/>
          </a:xfrm>
          <a:prstGeom prst="rect">
            <a:avLst/>
          </a:prstGeom>
        </p:spPr>
      </p:pic>
    </p:spTree>
    <p:extLst>
      <p:ext uri="{BB962C8B-B14F-4D97-AF65-F5344CB8AC3E}">
        <p14:creationId xmlns:p14="http://schemas.microsoft.com/office/powerpoint/2010/main" val="4817909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AfIn DE Titel">
    <p:spTree>
      <p:nvGrpSpPr>
        <p:cNvPr id="1" name=""/>
        <p:cNvGrpSpPr/>
        <p:nvPr/>
      </p:nvGrpSpPr>
      <p:grpSpPr>
        <a:xfrm>
          <a:off x="0" y="0"/>
          <a:ext cx="0" cy="0"/>
          <a:chOff x="0" y="0"/>
          <a:chExt cx="0" cy="0"/>
        </a:xfrm>
      </p:grpSpPr>
      <p:pic>
        <p:nvPicPr>
          <p:cNvPr id="10" name="Bild 9" descr="gizlogo_RGB.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99792" y="476770"/>
            <a:ext cx="1603705" cy="497434"/>
          </a:xfrm>
          <a:prstGeom prst="rect">
            <a:avLst/>
          </a:prstGeom>
        </p:spPr>
      </p:pic>
      <p:pic>
        <p:nvPicPr>
          <p:cNvPr id="4" name="Bild 3" descr="BMZ_2017_Office_Farbe_de.png"/>
          <p:cNvPicPr>
            <a:picLocks noChangeAspect="1"/>
          </p:cNvPicPr>
          <p:nvPr userDrawn="1"/>
        </p:nvPicPr>
        <p:blipFill rotWithShape="1">
          <a:blip r:embed="rId3">
            <a:extLst>
              <a:ext uri="{28A0092B-C50C-407E-A947-70E740481C1C}">
                <a14:useLocalDpi xmlns:a14="http://schemas.microsoft.com/office/drawing/2010/main" val="0"/>
              </a:ext>
            </a:extLst>
          </a:blip>
          <a:srcRect b="16389"/>
          <a:stretch/>
        </p:blipFill>
        <p:spPr>
          <a:xfrm>
            <a:off x="251519" y="295200"/>
            <a:ext cx="2431875" cy="948266"/>
          </a:xfrm>
          <a:prstGeom prst="rect">
            <a:avLst/>
          </a:prstGeom>
        </p:spPr>
      </p:pic>
      <p:pic>
        <p:nvPicPr>
          <p:cNvPr id="8" name="Bild 7" descr="Logo-deutsch-RGB.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915525" y="306389"/>
            <a:ext cx="1710000" cy="812620"/>
          </a:xfrm>
          <a:prstGeom prst="rect">
            <a:avLst/>
          </a:prstGeom>
        </p:spPr>
      </p:pic>
      <p:sp>
        <p:nvSpPr>
          <p:cNvPr id="2" name="Titel 1"/>
          <p:cNvSpPr>
            <a:spLocks noGrp="1"/>
          </p:cNvSpPr>
          <p:nvPr>
            <p:ph type="ctrTitle" hasCustomPrompt="1"/>
          </p:nvPr>
        </p:nvSpPr>
        <p:spPr>
          <a:xfrm>
            <a:off x="685800" y="2161646"/>
            <a:ext cx="7772400" cy="1470025"/>
          </a:xfrm>
          <a:prstGeom prst="rect">
            <a:avLst/>
          </a:prstGeom>
        </p:spPr>
        <p:txBody>
          <a:bodyPr/>
          <a:lstStyle>
            <a:lvl1pPr>
              <a:defRPr sz="4000">
                <a:solidFill>
                  <a:schemeClr val="bg1"/>
                </a:solidFill>
                <a:latin typeface="Arial"/>
              </a:defRPr>
            </a:lvl1pPr>
          </a:lstStyle>
          <a:p>
            <a:r>
              <a:rPr lang="de-DE" dirty="0"/>
              <a:t>MASTERTITELFORMAT BEARBEITEN</a:t>
            </a:r>
          </a:p>
        </p:txBody>
      </p:sp>
      <p:sp>
        <p:nvSpPr>
          <p:cNvPr id="3" name="Untertitel 2"/>
          <p:cNvSpPr>
            <a:spLocks noGrp="1"/>
          </p:cNvSpPr>
          <p:nvPr>
            <p:ph type="subTitle" idx="1"/>
          </p:nvPr>
        </p:nvSpPr>
        <p:spPr>
          <a:xfrm>
            <a:off x="1371600" y="3954818"/>
            <a:ext cx="6400800" cy="766936"/>
          </a:xfrm>
          <a:prstGeom prst="rect">
            <a:avLst/>
          </a:prstGeom>
        </p:spPr>
        <p:txBody>
          <a:bodyPr/>
          <a:lstStyle>
            <a:lvl1pPr marL="0" indent="0" algn="ctr">
              <a:buNone/>
              <a:defRPr sz="2000">
                <a:solidFill>
                  <a:srgbClr val="FFFFFF"/>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Master-Untertitelformat bearbeiten</a:t>
            </a:r>
          </a:p>
        </p:txBody>
      </p:sp>
      <p:sp>
        <p:nvSpPr>
          <p:cNvPr id="6" name="Textfeld 5"/>
          <p:cNvSpPr txBox="1"/>
          <p:nvPr userDrawn="1"/>
        </p:nvSpPr>
        <p:spPr>
          <a:xfrm>
            <a:off x="2676576" y="261228"/>
            <a:ext cx="1178792" cy="200055"/>
          </a:xfrm>
          <a:prstGeom prst="rect">
            <a:avLst/>
          </a:prstGeom>
          <a:noFill/>
        </p:spPr>
        <p:txBody>
          <a:bodyPr wrap="square" rtlCol="0">
            <a:spAutoFit/>
          </a:bodyPr>
          <a:lstStyle/>
          <a:p>
            <a:r>
              <a:rPr lang="en-GB" sz="700" b="0" dirty="0" err="1">
                <a:solidFill>
                  <a:schemeClr val="tx1"/>
                </a:solidFill>
                <a:latin typeface="Arial"/>
                <a:cs typeface="Arial"/>
              </a:rPr>
              <a:t>Durchgeführt</a:t>
            </a:r>
            <a:r>
              <a:rPr lang="en-GB" sz="700" b="0" dirty="0">
                <a:solidFill>
                  <a:schemeClr val="tx1"/>
                </a:solidFill>
                <a:latin typeface="Arial"/>
                <a:cs typeface="Arial"/>
              </a:rPr>
              <a:t> von</a:t>
            </a:r>
          </a:p>
        </p:txBody>
      </p:sp>
    </p:spTree>
    <p:extLst>
      <p:ext uri="{BB962C8B-B14F-4D97-AF65-F5344CB8AC3E}">
        <p14:creationId xmlns:p14="http://schemas.microsoft.com/office/powerpoint/2010/main" val="35238880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AfIn EN Titel">
    <p:spTree>
      <p:nvGrpSpPr>
        <p:cNvPr id="1" name=""/>
        <p:cNvGrpSpPr/>
        <p:nvPr/>
      </p:nvGrpSpPr>
      <p:grpSpPr>
        <a:xfrm>
          <a:off x="0" y="0"/>
          <a:ext cx="0" cy="0"/>
          <a:chOff x="0" y="0"/>
          <a:chExt cx="0" cy="0"/>
        </a:xfrm>
      </p:grpSpPr>
      <p:pic>
        <p:nvPicPr>
          <p:cNvPr id="11" name="Bild 10" descr="gizlogo_RGB.jpg"/>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2483768" y="682816"/>
            <a:ext cx="1315673" cy="408093"/>
          </a:xfrm>
          <a:prstGeom prst="rect">
            <a:avLst/>
          </a:prstGeom>
        </p:spPr>
      </p:pic>
      <p:pic>
        <p:nvPicPr>
          <p:cNvPr id="10" name="Bild 9" descr="ELdZ_RGB_EN.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0015" y="90000"/>
            <a:ext cx="1978924" cy="1236827"/>
          </a:xfrm>
          <a:prstGeom prst="rect">
            <a:avLst/>
          </a:prstGeom>
        </p:spPr>
      </p:pic>
      <p:pic>
        <p:nvPicPr>
          <p:cNvPr id="9" name="Bild 8" descr="Logo-englisch-RGB.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917400" y="319227"/>
            <a:ext cx="1710000" cy="811059"/>
          </a:xfrm>
          <a:prstGeom prst="rect">
            <a:avLst/>
          </a:prstGeom>
        </p:spPr>
      </p:pic>
      <p:sp>
        <p:nvSpPr>
          <p:cNvPr id="2" name="Titel 1"/>
          <p:cNvSpPr>
            <a:spLocks noGrp="1"/>
          </p:cNvSpPr>
          <p:nvPr>
            <p:ph type="ctrTitle" hasCustomPrompt="1"/>
          </p:nvPr>
        </p:nvSpPr>
        <p:spPr>
          <a:xfrm>
            <a:off x="685800" y="2161646"/>
            <a:ext cx="7772400" cy="1470025"/>
          </a:xfrm>
          <a:prstGeom prst="rect">
            <a:avLst/>
          </a:prstGeom>
        </p:spPr>
        <p:txBody>
          <a:bodyPr/>
          <a:lstStyle>
            <a:lvl1pPr>
              <a:defRPr sz="4000">
                <a:solidFill>
                  <a:schemeClr val="bg1"/>
                </a:solidFill>
                <a:latin typeface="Arial"/>
              </a:defRPr>
            </a:lvl1pPr>
          </a:lstStyle>
          <a:p>
            <a:r>
              <a:rPr lang="de-DE" dirty="0"/>
              <a:t>MASTERTITELFORMAT BEARBEITEN</a:t>
            </a:r>
          </a:p>
        </p:txBody>
      </p:sp>
      <p:sp>
        <p:nvSpPr>
          <p:cNvPr id="3" name="Untertitel 2"/>
          <p:cNvSpPr>
            <a:spLocks noGrp="1"/>
          </p:cNvSpPr>
          <p:nvPr>
            <p:ph type="subTitle" idx="1"/>
          </p:nvPr>
        </p:nvSpPr>
        <p:spPr>
          <a:xfrm>
            <a:off x="1371600" y="3954818"/>
            <a:ext cx="6400800" cy="766936"/>
          </a:xfrm>
          <a:prstGeom prst="rect">
            <a:avLst/>
          </a:prstGeom>
        </p:spPr>
        <p:txBody>
          <a:bodyPr/>
          <a:lstStyle>
            <a:lvl1pPr marL="0" indent="0" algn="ctr">
              <a:buNone/>
              <a:defRPr sz="2000">
                <a:solidFill>
                  <a:srgbClr val="FFFFFF"/>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Master-Untertitelformat bearbeiten</a:t>
            </a:r>
          </a:p>
        </p:txBody>
      </p:sp>
      <p:sp>
        <p:nvSpPr>
          <p:cNvPr id="6" name="Textfeld 5"/>
          <p:cNvSpPr txBox="1"/>
          <p:nvPr userDrawn="1"/>
        </p:nvSpPr>
        <p:spPr>
          <a:xfrm>
            <a:off x="2450144" y="390752"/>
            <a:ext cx="1178792" cy="200055"/>
          </a:xfrm>
          <a:prstGeom prst="rect">
            <a:avLst/>
          </a:prstGeom>
          <a:noFill/>
        </p:spPr>
        <p:txBody>
          <a:bodyPr wrap="square" rtlCol="0">
            <a:spAutoFit/>
          </a:bodyPr>
          <a:lstStyle/>
          <a:p>
            <a:r>
              <a:rPr lang="en-GB" sz="700" b="0" dirty="0">
                <a:solidFill>
                  <a:schemeClr val="tx1"/>
                </a:solidFill>
                <a:latin typeface="Arial"/>
                <a:cs typeface="Arial"/>
              </a:rPr>
              <a:t>Implemented by</a:t>
            </a:r>
          </a:p>
        </p:txBody>
      </p:sp>
    </p:spTree>
    <p:extLst>
      <p:ext uri="{BB962C8B-B14F-4D97-AF65-F5344CB8AC3E}">
        <p14:creationId xmlns:p14="http://schemas.microsoft.com/office/powerpoint/2010/main" val="12173861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AfIn PT Titel">
    <p:spTree>
      <p:nvGrpSpPr>
        <p:cNvPr id="1" name=""/>
        <p:cNvGrpSpPr/>
        <p:nvPr/>
      </p:nvGrpSpPr>
      <p:grpSpPr>
        <a:xfrm>
          <a:off x="0" y="0"/>
          <a:ext cx="0" cy="0"/>
          <a:chOff x="0" y="0"/>
          <a:chExt cx="0" cy="0"/>
        </a:xfrm>
      </p:grpSpPr>
      <p:pic>
        <p:nvPicPr>
          <p:cNvPr id="8" name="Bild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0015" y="90000"/>
            <a:ext cx="1978923" cy="1236827"/>
          </a:xfrm>
          <a:prstGeom prst="rect">
            <a:avLst/>
          </a:prstGeom>
        </p:spPr>
      </p:pic>
      <p:sp>
        <p:nvSpPr>
          <p:cNvPr id="2" name="Titel 1"/>
          <p:cNvSpPr>
            <a:spLocks noGrp="1"/>
          </p:cNvSpPr>
          <p:nvPr>
            <p:ph type="ctrTitle" hasCustomPrompt="1"/>
          </p:nvPr>
        </p:nvSpPr>
        <p:spPr>
          <a:xfrm>
            <a:off x="685800" y="2161646"/>
            <a:ext cx="7772400" cy="1470025"/>
          </a:xfrm>
          <a:prstGeom prst="rect">
            <a:avLst/>
          </a:prstGeom>
        </p:spPr>
        <p:txBody>
          <a:bodyPr/>
          <a:lstStyle>
            <a:lvl1pPr>
              <a:defRPr sz="4000">
                <a:solidFill>
                  <a:schemeClr val="bg1"/>
                </a:solidFill>
                <a:latin typeface="Arial"/>
              </a:defRPr>
            </a:lvl1pPr>
          </a:lstStyle>
          <a:p>
            <a:r>
              <a:rPr lang="de-DE" dirty="0"/>
              <a:t>MASTERTITELFORMAT BEARBEITEN</a:t>
            </a:r>
          </a:p>
        </p:txBody>
      </p:sp>
      <p:sp>
        <p:nvSpPr>
          <p:cNvPr id="3" name="Untertitel 2"/>
          <p:cNvSpPr>
            <a:spLocks noGrp="1"/>
          </p:cNvSpPr>
          <p:nvPr>
            <p:ph type="subTitle" idx="1"/>
          </p:nvPr>
        </p:nvSpPr>
        <p:spPr>
          <a:xfrm>
            <a:off x="1371600" y="3954818"/>
            <a:ext cx="6400800" cy="766936"/>
          </a:xfrm>
          <a:prstGeom prst="rect">
            <a:avLst/>
          </a:prstGeom>
        </p:spPr>
        <p:txBody>
          <a:bodyPr/>
          <a:lstStyle>
            <a:lvl1pPr marL="0" indent="0" algn="ctr">
              <a:buNone/>
              <a:defRPr sz="2000">
                <a:solidFill>
                  <a:srgbClr val="FFFFFF"/>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Master-Untertitelformat bearbeiten</a:t>
            </a:r>
          </a:p>
        </p:txBody>
      </p:sp>
      <p:sp>
        <p:nvSpPr>
          <p:cNvPr id="6" name="Textfeld 5"/>
          <p:cNvSpPr txBox="1"/>
          <p:nvPr userDrawn="1"/>
        </p:nvSpPr>
        <p:spPr>
          <a:xfrm>
            <a:off x="2450144" y="390752"/>
            <a:ext cx="1178792" cy="200055"/>
          </a:xfrm>
          <a:prstGeom prst="rect">
            <a:avLst/>
          </a:prstGeom>
          <a:noFill/>
        </p:spPr>
        <p:txBody>
          <a:bodyPr wrap="square" rtlCol="0">
            <a:spAutoFit/>
          </a:bodyPr>
          <a:lstStyle/>
          <a:p>
            <a:r>
              <a:rPr lang="en-GB" sz="700" b="0" dirty="0" err="1">
                <a:solidFill>
                  <a:schemeClr val="tx1"/>
                </a:solidFill>
                <a:latin typeface="Arial"/>
                <a:cs typeface="Arial"/>
              </a:rPr>
              <a:t>Por</a:t>
            </a:r>
            <a:r>
              <a:rPr lang="en-GB" sz="700" b="0" dirty="0">
                <a:solidFill>
                  <a:schemeClr val="tx1"/>
                </a:solidFill>
                <a:latin typeface="Arial"/>
                <a:cs typeface="Arial"/>
              </a:rPr>
              <a:t> </a:t>
            </a:r>
            <a:r>
              <a:rPr lang="en-GB" sz="700" b="0" dirty="0" err="1">
                <a:solidFill>
                  <a:schemeClr val="tx1"/>
                </a:solidFill>
                <a:latin typeface="Arial"/>
                <a:cs typeface="Arial"/>
              </a:rPr>
              <a:t>meio</a:t>
            </a:r>
            <a:r>
              <a:rPr lang="en-GB" sz="700" b="0" dirty="0">
                <a:solidFill>
                  <a:schemeClr val="tx1"/>
                </a:solidFill>
                <a:latin typeface="Arial"/>
                <a:cs typeface="Arial"/>
              </a:rPr>
              <a:t> da</a:t>
            </a:r>
          </a:p>
        </p:txBody>
      </p:sp>
      <p:pic>
        <p:nvPicPr>
          <p:cNvPr id="7" name="Grafik 6"/>
          <p:cNvPicPr>
            <a:picLocks noChangeAspect="1"/>
          </p:cNvPicPr>
          <p:nvPr userDrawn="1"/>
        </p:nvPicPr>
        <p:blipFill>
          <a:blip r:embed="rId3" cstate="print">
            <a:extLst>
              <a:ext uri="{28A0092B-C50C-407E-A947-70E740481C1C}">
                <a14:useLocalDpi xmlns:a14="http://schemas.microsoft.com/office/drawing/2010/main" val="0"/>
              </a:ext>
            </a:extLst>
          </a:blip>
          <a:srcRect t="15522" r="8218"/>
          <a:stretch>
            <a:fillRect/>
          </a:stretch>
        </p:blipFill>
        <p:spPr>
          <a:xfrm>
            <a:off x="6804248" y="246393"/>
            <a:ext cx="1944216" cy="947375"/>
          </a:xfrm>
          <a:prstGeom prst="rect">
            <a:avLst/>
          </a:prstGeom>
        </p:spPr>
      </p:pic>
      <p:pic>
        <p:nvPicPr>
          <p:cNvPr id="9" name="Bild 8" descr="gizlogo_RGB.jpg"/>
          <p:cNvPicPr>
            <a:picLocks noChangeAspect="1"/>
          </p:cNvPicPr>
          <p:nvPr userDrawn="1"/>
        </p:nvPicPr>
        <p:blipFill>
          <a:blip r:embed="rId4">
            <a:alphaModFix/>
            <a:extLst>
              <a:ext uri="{28A0092B-C50C-407E-A947-70E740481C1C}">
                <a14:useLocalDpi xmlns:a14="http://schemas.microsoft.com/office/drawing/2010/main" val="0"/>
              </a:ext>
            </a:extLst>
          </a:blip>
          <a:stretch>
            <a:fillRect/>
          </a:stretch>
        </p:blipFill>
        <p:spPr>
          <a:xfrm>
            <a:off x="2483768" y="682816"/>
            <a:ext cx="1315673" cy="408093"/>
          </a:xfrm>
          <a:prstGeom prst="rect">
            <a:avLst/>
          </a:prstGeom>
        </p:spPr>
      </p:pic>
    </p:spTree>
    <p:extLst>
      <p:ext uri="{BB962C8B-B14F-4D97-AF65-F5344CB8AC3E}">
        <p14:creationId xmlns:p14="http://schemas.microsoft.com/office/powerpoint/2010/main" val="20915675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AfIn ES Titel">
    <p:spTree>
      <p:nvGrpSpPr>
        <p:cNvPr id="1" name=""/>
        <p:cNvGrpSpPr/>
        <p:nvPr/>
      </p:nvGrpSpPr>
      <p:grpSpPr>
        <a:xfrm>
          <a:off x="0" y="0"/>
          <a:ext cx="0" cy="0"/>
          <a:chOff x="0" y="0"/>
          <a:chExt cx="0" cy="0"/>
        </a:xfrm>
      </p:grpSpPr>
      <p:pic>
        <p:nvPicPr>
          <p:cNvPr id="8" name="Bild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0015" y="90000"/>
            <a:ext cx="1978923" cy="1236826"/>
          </a:xfrm>
          <a:prstGeom prst="rect">
            <a:avLst/>
          </a:prstGeom>
        </p:spPr>
      </p:pic>
      <p:sp>
        <p:nvSpPr>
          <p:cNvPr id="2" name="Titel 1"/>
          <p:cNvSpPr>
            <a:spLocks noGrp="1"/>
          </p:cNvSpPr>
          <p:nvPr>
            <p:ph type="ctrTitle" hasCustomPrompt="1"/>
          </p:nvPr>
        </p:nvSpPr>
        <p:spPr>
          <a:xfrm>
            <a:off x="685800" y="2161646"/>
            <a:ext cx="7772400" cy="1470025"/>
          </a:xfrm>
          <a:prstGeom prst="rect">
            <a:avLst/>
          </a:prstGeom>
        </p:spPr>
        <p:txBody>
          <a:bodyPr/>
          <a:lstStyle>
            <a:lvl1pPr>
              <a:defRPr sz="4000">
                <a:solidFill>
                  <a:schemeClr val="bg1"/>
                </a:solidFill>
                <a:latin typeface="Arial"/>
              </a:defRPr>
            </a:lvl1pPr>
          </a:lstStyle>
          <a:p>
            <a:r>
              <a:rPr lang="de-DE" dirty="0"/>
              <a:t>MASTERTITELFORMAT BEARBEITEN</a:t>
            </a:r>
          </a:p>
        </p:txBody>
      </p:sp>
      <p:sp>
        <p:nvSpPr>
          <p:cNvPr id="3" name="Untertitel 2"/>
          <p:cNvSpPr>
            <a:spLocks noGrp="1"/>
          </p:cNvSpPr>
          <p:nvPr>
            <p:ph type="subTitle" idx="1"/>
          </p:nvPr>
        </p:nvSpPr>
        <p:spPr>
          <a:xfrm>
            <a:off x="1371600" y="3954818"/>
            <a:ext cx="6400800" cy="766936"/>
          </a:xfrm>
          <a:prstGeom prst="rect">
            <a:avLst/>
          </a:prstGeom>
        </p:spPr>
        <p:txBody>
          <a:bodyPr/>
          <a:lstStyle>
            <a:lvl1pPr marL="0" indent="0" algn="ctr">
              <a:buNone/>
              <a:defRPr sz="2000">
                <a:solidFill>
                  <a:srgbClr val="FFFFFF"/>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Master-Untertitelformat bearbeiten</a:t>
            </a:r>
          </a:p>
        </p:txBody>
      </p:sp>
      <p:sp>
        <p:nvSpPr>
          <p:cNvPr id="6" name="Textfeld 5"/>
          <p:cNvSpPr txBox="1"/>
          <p:nvPr userDrawn="1"/>
        </p:nvSpPr>
        <p:spPr>
          <a:xfrm>
            <a:off x="2450144" y="390752"/>
            <a:ext cx="1178792" cy="200055"/>
          </a:xfrm>
          <a:prstGeom prst="rect">
            <a:avLst/>
          </a:prstGeom>
          <a:noFill/>
        </p:spPr>
        <p:txBody>
          <a:bodyPr wrap="square" rtlCol="0">
            <a:spAutoFit/>
          </a:bodyPr>
          <a:lstStyle/>
          <a:p>
            <a:r>
              <a:rPr lang="en-GB" sz="700" b="0" dirty="0" err="1">
                <a:solidFill>
                  <a:schemeClr val="tx1"/>
                </a:solidFill>
                <a:latin typeface="Arial"/>
                <a:cs typeface="Arial"/>
              </a:rPr>
              <a:t>Organizada</a:t>
            </a:r>
            <a:r>
              <a:rPr lang="en-GB" sz="700" b="0" dirty="0">
                <a:solidFill>
                  <a:schemeClr val="tx1"/>
                </a:solidFill>
                <a:latin typeface="Arial"/>
                <a:cs typeface="Arial"/>
              </a:rPr>
              <a:t> </a:t>
            </a:r>
            <a:r>
              <a:rPr lang="en-GB" sz="700" b="0" dirty="0" err="1">
                <a:solidFill>
                  <a:schemeClr val="tx1"/>
                </a:solidFill>
                <a:latin typeface="Arial"/>
                <a:cs typeface="Arial"/>
              </a:rPr>
              <a:t>por</a:t>
            </a:r>
            <a:endParaRPr lang="en-GB" sz="700" b="0" dirty="0">
              <a:solidFill>
                <a:schemeClr val="tx1"/>
              </a:solidFill>
              <a:latin typeface="Arial"/>
              <a:cs typeface="Arial"/>
            </a:endParaRPr>
          </a:p>
        </p:txBody>
      </p:sp>
      <p:pic>
        <p:nvPicPr>
          <p:cNvPr id="7" name="Grafik 6"/>
          <p:cNvPicPr>
            <a:picLocks noChangeAspect="1"/>
          </p:cNvPicPr>
          <p:nvPr userDrawn="1"/>
        </p:nvPicPr>
        <p:blipFill>
          <a:blip r:embed="rId3" cstate="print">
            <a:extLst>
              <a:ext uri="{28A0092B-C50C-407E-A947-70E740481C1C}">
                <a14:useLocalDpi xmlns:a14="http://schemas.microsoft.com/office/drawing/2010/main" val="0"/>
              </a:ext>
            </a:extLst>
          </a:blip>
          <a:srcRect t="15522" r="8218"/>
          <a:stretch>
            <a:fillRect/>
          </a:stretch>
        </p:blipFill>
        <p:spPr>
          <a:xfrm>
            <a:off x="6804248" y="246393"/>
            <a:ext cx="1944216" cy="947375"/>
          </a:xfrm>
          <a:prstGeom prst="rect">
            <a:avLst/>
          </a:prstGeom>
        </p:spPr>
      </p:pic>
      <p:pic>
        <p:nvPicPr>
          <p:cNvPr id="10" name="Bild 9" descr="gizlogo_RGB.jpg"/>
          <p:cNvPicPr>
            <a:picLocks noChangeAspect="1"/>
          </p:cNvPicPr>
          <p:nvPr userDrawn="1"/>
        </p:nvPicPr>
        <p:blipFill>
          <a:blip r:embed="rId4">
            <a:alphaModFix/>
            <a:extLst>
              <a:ext uri="{28A0092B-C50C-407E-A947-70E740481C1C}">
                <a14:useLocalDpi xmlns:a14="http://schemas.microsoft.com/office/drawing/2010/main" val="0"/>
              </a:ext>
            </a:extLst>
          </a:blip>
          <a:stretch>
            <a:fillRect/>
          </a:stretch>
        </p:blipFill>
        <p:spPr>
          <a:xfrm>
            <a:off x="2483768" y="682816"/>
            <a:ext cx="1315673" cy="408093"/>
          </a:xfrm>
          <a:prstGeom prst="rect">
            <a:avLst/>
          </a:prstGeom>
        </p:spPr>
      </p:pic>
    </p:spTree>
    <p:extLst>
      <p:ext uri="{BB962C8B-B14F-4D97-AF65-F5344CB8AC3E}">
        <p14:creationId xmlns:p14="http://schemas.microsoft.com/office/powerpoint/2010/main" val="1513652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AfIn EN Conten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CONTENT</a:t>
            </a:r>
          </a:p>
        </p:txBody>
      </p:sp>
      <p:sp>
        <p:nvSpPr>
          <p:cNvPr id="3" name="Inhaltsplatzhalter 2"/>
          <p:cNvSpPr>
            <a:spLocks noGrp="1"/>
          </p:cNvSpPr>
          <p:nvPr>
            <p:ph idx="1" hasCustomPrompt="1"/>
          </p:nvPr>
        </p:nvSpPr>
        <p:spPr/>
        <p:txBody>
          <a:bodyPr/>
          <a:lstStyle>
            <a:lvl1pPr marL="355600" indent="-355600">
              <a:buClr>
                <a:schemeClr val="tx1">
                  <a:lumMod val="75000"/>
                  <a:lumOff val="25000"/>
                </a:schemeClr>
              </a:buClr>
              <a:buSzPct val="100000"/>
              <a:buFont typeface="+mj-lt"/>
              <a:buAutoNum type="arabicPeriod"/>
              <a:defRPr sz="1800" b="0"/>
            </a:lvl1pPr>
            <a:lvl2pPr marL="355600" indent="-355600">
              <a:buFont typeface="+mj-lt"/>
              <a:buAutoNum type="arabicPeriod"/>
              <a:defRPr/>
            </a:lvl2pPr>
            <a:lvl3pPr marL="882650" indent="-342900">
              <a:buFont typeface="+mj-lt"/>
              <a:buAutoNum type="arabicPeriod"/>
              <a:defRPr/>
            </a:lvl3pPr>
          </a:lstStyle>
          <a:p>
            <a:pPr lvl="0"/>
            <a:r>
              <a:rPr lang="de-DE" dirty="0" err="1"/>
              <a:t>Chapter</a:t>
            </a:r>
            <a:r>
              <a:rPr lang="de-DE" dirty="0"/>
              <a:t> </a:t>
            </a:r>
            <a:r>
              <a:rPr lang="de-DE" dirty="0" err="1"/>
              <a:t>headline</a:t>
            </a:r>
            <a:endParaRPr lang="de-DE" dirty="0"/>
          </a:p>
          <a:p>
            <a:pPr lvl="0"/>
            <a:r>
              <a:rPr lang="de-DE" dirty="0" err="1"/>
              <a:t>Chapter</a:t>
            </a:r>
            <a:r>
              <a:rPr lang="de-DE" dirty="0"/>
              <a:t> </a:t>
            </a:r>
            <a:r>
              <a:rPr lang="de-DE" dirty="0" err="1"/>
              <a:t>headline</a:t>
            </a:r>
            <a:endParaRPr lang="de-DE" dirty="0"/>
          </a:p>
          <a:p>
            <a:pPr lvl="0"/>
            <a:r>
              <a:rPr lang="de-DE" dirty="0" err="1"/>
              <a:t>Chapter</a:t>
            </a:r>
            <a:r>
              <a:rPr lang="de-DE" dirty="0"/>
              <a:t> </a:t>
            </a:r>
            <a:r>
              <a:rPr lang="de-DE" dirty="0" err="1"/>
              <a:t>headline</a:t>
            </a:r>
            <a:endParaRPr lang="de-DE" dirty="0"/>
          </a:p>
          <a:p>
            <a:pPr lvl="0"/>
            <a:endParaRPr lang="de-DE" dirty="0"/>
          </a:p>
        </p:txBody>
      </p:sp>
      <p:sp>
        <p:nvSpPr>
          <p:cNvPr id="4" name="Datumsplatzhalter 3"/>
          <p:cNvSpPr>
            <a:spLocks noGrp="1"/>
          </p:cNvSpPr>
          <p:nvPr>
            <p:ph type="dt" sz="half" idx="10"/>
          </p:nvPr>
        </p:nvSpPr>
        <p:spPr/>
        <p:txBody>
          <a:bodyPr/>
          <a:lstStyle/>
          <a:p>
            <a:fld id="{2FE757A7-AF46-DA47-8C78-2115FF28150E}" type="datetime1">
              <a:rPr lang="de-DE" smtClean="0"/>
              <a:pPr/>
              <a:t>02.02.23</a:t>
            </a:fld>
            <a:endParaRPr lang="de-DE"/>
          </a:p>
        </p:txBody>
      </p:sp>
      <p:sp>
        <p:nvSpPr>
          <p:cNvPr id="5" name="Fußzeilenplatzhalter 4"/>
          <p:cNvSpPr>
            <a:spLocks noGrp="1"/>
          </p:cNvSpPr>
          <p:nvPr>
            <p:ph type="ftr" sz="quarter" idx="11"/>
          </p:nvPr>
        </p:nvSpPr>
        <p:spPr/>
        <p:txBody>
          <a:bodyPr/>
          <a:lstStyle/>
          <a:p>
            <a:r>
              <a:rPr lang="de-DE" dirty="0"/>
              <a:t>Title </a:t>
            </a:r>
            <a:r>
              <a:rPr lang="de-DE" dirty="0" err="1"/>
              <a:t>Presentation</a:t>
            </a:r>
            <a:endParaRPr lang="de-DE" dirty="0"/>
          </a:p>
        </p:txBody>
      </p:sp>
      <p:sp>
        <p:nvSpPr>
          <p:cNvPr id="6" name="Foliennummernplatzhalter 5"/>
          <p:cNvSpPr>
            <a:spLocks noGrp="1"/>
          </p:cNvSpPr>
          <p:nvPr>
            <p:ph type="sldNum" sz="quarter" idx="12"/>
          </p:nvPr>
        </p:nvSpPr>
        <p:spPr/>
        <p:txBody>
          <a:bodyPr/>
          <a:lstStyle/>
          <a:p>
            <a:fld id="{03E28A7C-2325-234F-BBA3-D4EFD380826F}" type="slidenum">
              <a:rPr lang="de-DE" smtClean="0"/>
              <a:pPr/>
              <a:t>‹Nº›</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AfIn EN Inhalt zweispalti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MASTER TITLE</a:t>
            </a:r>
          </a:p>
        </p:txBody>
      </p:sp>
      <p:sp>
        <p:nvSpPr>
          <p:cNvPr id="3" name="Inhaltsplatzhalter 2"/>
          <p:cNvSpPr>
            <a:spLocks noGrp="1"/>
          </p:cNvSpPr>
          <p:nvPr>
            <p:ph sz="half" idx="1"/>
          </p:nvPr>
        </p:nvSpPr>
        <p:spPr>
          <a:xfrm>
            <a:off x="500063" y="1825290"/>
            <a:ext cx="3894138" cy="4300874"/>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de-DE" dirty="0"/>
              <a:t>Mastertextformat bearbeiten</a:t>
            </a:r>
          </a:p>
          <a:p>
            <a:pPr lvl="1"/>
            <a:r>
              <a:rPr lang="de-DE" dirty="0"/>
              <a:t>Zweite Ebene</a:t>
            </a:r>
          </a:p>
          <a:p>
            <a:pPr lvl="2"/>
            <a:r>
              <a:rPr lang="de-DE" dirty="0"/>
              <a:t>Dritte Ebene</a:t>
            </a:r>
          </a:p>
        </p:txBody>
      </p:sp>
      <p:sp>
        <p:nvSpPr>
          <p:cNvPr id="4" name="Inhaltsplatzhalter 3"/>
          <p:cNvSpPr>
            <a:spLocks noGrp="1"/>
          </p:cNvSpPr>
          <p:nvPr>
            <p:ph sz="half" idx="2"/>
          </p:nvPr>
        </p:nvSpPr>
        <p:spPr>
          <a:xfrm>
            <a:off x="4749801" y="1825290"/>
            <a:ext cx="3894138" cy="4300874"/>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de-DE" dirty="0"/>
              <a:t>Mastertextformat bearbeiten</a:t>
            </a:r>
          </a:p>
          <a:p>
            <a:pPr lvl="1"/>
            <a:r>
              <a:rPr lang="de-DE" dirty="0"/>
              <a:t>Zweite Ebene</a:t>
            </a:r>
          </a:p>
          <a:p>
            <a:pPr lvl="2"/>
            <a:r>
              <a:rPr lang="de-DE" dirty="0"/>
              <a:t>Dritte Ebene</a:t>
            </a:r>
          </a:p>
        </p:txBody>
      </p:sp>
      <p:sp>
        <p:nvSpPr>
          <p:cNvPr id="5" name="Datumsplatzhalter 4"/>
          <p:cNvSpPr>
            <a:spLocks noGrp="1"/>
          </p:cNvSpPr>
          <p:nvPr>
            <p:ph type="dt" sz="half" idx="10"/>
          </p:nvPr>
        </p:nvSpPr>
        <p:spPr/>
        <p:txBody>
          <a:bodyPr/>
          <a:lstStyle/>
          <a:p>
            <a:fld id="{B062B1D6-048A-9D42-A381-799B57A69F1E}" type="datetime1">
              <a:rPr lang="de-DE" smtClean="0"/>
              <a:pPr/>
              <a:t>02.02.23</a:t>
            </a:fld>
            <a:endParaRPr lang="de-DE"/>
          </a:p>
        </p:txBody>
      </p:sp>
      <p:sp>
        <p:nvSpPr>
          <p:cNvPr id="6" name="Fußzeilenplatzhalter 5"/>
          <p:cNvSpPr>
            <a:spLocks noGrp="1"/>
          </p:cNvSpPr>
          <p:nvPr>
            <p:ph type="ftr" sz="quarter" idx="11"/>
          </p:nvPr>
        </p:nvSpPr>
        <p:spPr/>
        <p:txBody>
          <a:bodyPr/>
          <a:lstStyle/>
          <a:p>
            <a:r>
              <a:rPr lang="de-DE" dirty="0"/>
              <a:t>Title </a:t>
            </a:r>
            <a:r>
              <a:rPr lang="de-DE" dirty="0" err="1"/>
              <a:t>Presentation</a:t>
            </a:r>
            <a:endParaRPr lang="de-DE" dirty="0"/>
          </a:p>
        </p:txBody>
      </p:sp>
      <p:sp>
        <p:nvSpPr>
          <p:cNvPr id="7" name="Foliennummernplatzhalter 6"/>
          <p:cNvSpPr>
            <a:spLocks noGrp="1"/>
          </p:cNvSpPr>
          <p:nvPr>
            <p:ph type="sldNum" sz="quarter" idx="12"/>
          </p:nvPr>
        </p:nvSpPr>
        <p:spPr/>
        <p:txBody>
          <a:bodyPr/>
          <a:lstStyle/>
          <a:p>
            <a:fld id="{03E28A7C-2325-234F-BBA3-D4EFD380826F}" type="slidenum">
              <a:rPr lang="de-DE" smtClean="0"/>
              <a:pPr/>
              <a:t>‹Nº›</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fIn EN letzte Seite / Kontakt">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6C68F5E0-1A9D-E740-9E99-CEADEE39159B}" type="datetime1">
              <a:rPr lang="de-DE" smtClean="0"/>
              <a:pPr/>
              <a:t>02.02.23</a:t>
            </a:fld>
            <a:endParaRPr lang="de-DE"/>
          </a:p>
        </p:txBody>
      </p:sp>
      <p:sp>
        <p:nvSpPr>
          <p:cNvPr id="3" name="Fußzeilenplatzhalter 2"/>
          <p:cNvSpPr>
            <a:spLocks noGrp="1"/>
          </p:cNvSpPr>
          <p:nvPr>
            <p:ph type="ftr" sz="quarter" idx="11"/>
          </p:nvPr>
        </p:nvSpPr>
        <p:spPr/>
        <p:txBody>
          <a:bodyPr/>
          <a:lstStyle/>
          <a:p>
            <a:r>
              <a:rPr lang="de-DE" dirty="0"/>
              <a:t>Title </a:t>
            </a:r>
            <a:r>
              <a:rPr lang="de-DE" dirty="0" err="1"/>
              <a:t>Presentation</a:t>
            </a:r>
            <a:endParaRPr lang="de-DE" dirty="0"/>
          </a:p>
        </p:txBody>
      </p:sp>
      <p:sp>
        <p:nvSpPr>
          <p:cNvPr id="4" name="Foliennummernplatzhalter 3"/>
          <p:cNvSpPr>
            <a:spLocks noGrp="1"/>
          </p:cNvSpPr>
          <p:nvPr>
            <p:ph type="sldNum" sz="quarter" idx="12"/>
          </p:nvPr>
        </p:nvSpPr>
        <p:spPr/>
        <p:txBody>
          <a:bodyPr/>
          <a:lstStyle/>
          <a:p>
            <a:fld id="{03E28A7C-2325-234F-BBA3-D4EFD380826F}" type="slidenum">
              <a:rPr lang="de-DE" smtClean="0"/>
              <a:pPr/>
              <a:t>‹Nº›</a:t>
            </a:fld>
            <a:endParaRPr lang="de-DE"/>
          </a:p>
        </p:txBody>
      </p:sp>
      <p:sp>
        <p:nvSpPr>
          <p:cNvPr id="5" name="Inhaltsplatzhalter 6"/>
          <p:cNvSpPr>
            <a:spLocks noGrp="1"/>
          </p:cNvSpPr>
          <p:nvPr userDrawn="1">
            <p:ph sz="quarter" idx="13"/>
          </p:nvPr>
        </p:nvSpPr>
        <p:spPr>
          <a:xfrm>
            <a:off x="500064" y="1825289"/>
            <a:ext cx="8143873" cy="4308811"/>
          </a:xfrm>
        </p:spPr>
        <p:txBody>
          <a:bodyPr lIns="0" anchor="t">
            <a:noAutofit/>
          </a:bodyPr>
          <a:lstStyle>
            <a:lvl1pPr marL="0" indent="0">
              <a:lnSpc>
                <a:spcPct val="100000"/>
              </a:lnSpc>
              <a:spcBef>
                <a:spcPts val="0"/>
              </a:spcBef>
              <a:spcAft>
                <a:spcPts val="0"/>
              </a:spcAft>
              <a:buNone/>
              <a:defRPr sz="1600" b="0" cap="none" baseline="0">
                <a:solidFill>
                  <a:schemeClr val="accent1"/>
                </a:solidFill>
              </a:defRPr>
            </a:lvl1pPr>
          </a:lstStyle>
          <a:p>
            <a:pPr lvl="0"/>
            <a:endParaRPr lang="de-DE" dirty="0"/>
          </a:p>
          <a:p>
            <a:pPr lvl="0"/>
            <a:r>
              <a:rPr lang="de-DE" dirty="0"/>
              <a:t>Alliance </a:t>
            </a:r>
            <a:r>
              <a:rPr lang="de-DE" dirty="0" err="1"/>
              <a:t>for</a:t>
            </a:r>
            <a:r>
              <a:rPr lang="de-DE" dirty="0"/>
              <a:t> </a:t>
            </a:r>
            <a:r>
              <a:rPr lang="de-DE" dirty="0" err="1"/>
              <a:t>Integrity</a:t>
            </a:r>
            <a:endParaRPr lang="de-DE" dirty="0"/>
          </a:p>
          <a:p>
            <a:pPr lvl="0"/>
            <a:r>
              <a:rPr lang="de-DE" dirty="0"/>
              <a:t>c/o Deutsche Gesellschaft für</a:t>
            </a:r>
          </a:p>
          <a:p>
            <a:pPr lvl="0"/>
            <a:r>
              <a:rPr lang="de-DE" dirty="0"/>
              <a:t>Internationale Zusammenarbeit (</a:t>
            </a:r>
            <a:r>
              <a:rPr lang="de-DE" dirty="0" err="1"/>
              <a:t>GIZ</a:t>
            </a:r>
            <a:r>
              <a:rPr lang="de-DE" dirty="0"/>
              <a:t>) GmbH</a:t>
            </a:r>
          </a:p>
          <a:p>
            <a:pPr lvl="0"/>
            <a:r>
              <a:rPr lang="de-DE" dirty="0"/>
              <a:t>Köthener Straße 2</a:t>
            </a:r>
          </a:p>
          <a:p>
            <a:pPr lvl="0"/>
            <a:r>
              <a:rPr lang="de-DE" dirty="0"/>
              <a:t>10963 Berlin, Germany</a:t>
            </a:r>
          </a:p>
          <a:p>
            <a:pPr lvl="0"/>
            <a:endParaRPr lang="de-DE" dirty="0"/>
          </a:p>
          <a:p>
            <a:pPr lvl="0"/>
            <a:r>
              <a:rPr lang="de-DE" dirty="0"/>
              <a:t>E  </a:t>
            </a:r>
            <a:r>
              <a:rPr lang="de-DE" dirty="0" err="1"/>
              <a:t>integrityinitiative@giz.de</a:t>
            </a:r>
            <a:endParaRPr lang="de-DE" dirty="0"/>
          </a:p>
          <a:p>
            <a:pPr lvl="0"/>
            <a:r>
              <a:rPr lang="de-DE" dirty="0"/>
              <a:t>T  +49 30 338 424 415</a:t>
            </a:r>
          </a:p>
        </p:txBody>
      </p:sp>
      <p:sp>
        <p:nvSpPr>
          <p:cNvPr id="8" name="Titel 1"/>
          <p:cNvSpPr>
            <a:spLocks noGrp="1"/>
          </p:cNvSpPr>
          <p:nvPr>
            <p:ph type="title" hasCustomPrompt="1"/>
          </p:nvPr>
        </p:nvSpPr>
        <p:spPr>
          <a:xfrm>
            <a:off x="325364" y="1343025"/>
            <a:ext cx="8484185" cy="482264"/>
          </a:xfrm>
        </p:spPr>
        <p:txBody>
          <a:bodyPr/>
          <a:lstStyle>
            <a:lvl1pPr>
              <a:defRPr baseline="0"/>
            </a:lvl1pPr>
          </a:lstStyle>
          <a:p>
            <a:r>
              <a:rPr lang="de-DE" dirty="0"/>
              <a:t>THANK YOU FOR YOUR ATTENTION!</a:t>
            </a:r>
          </a:p>
        </p:txBody>
      </p:sp>
      <p:pic>
        <p:nvPicPr>
          <p:cNvPr id="7" name="Bild 6" descr="facebook.png">
            <a:hlinkClick r:id="rId2"/>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60367" y="6219834"/>
            <a:ext cx="288046" cy="288046"/>
          </a:xfrm>
          <a:prstGeom prst="rect">
            <a:avLst/>
          </a:prstGeom>
        </p:spPr>
      </p:pic>
      <p:pic>
        <p:nvPicPr>
          <p:cNvPr id="9" name="Bild 8" descr="twitter.png">
            <a:hlinkClick r:id="rId4"/>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423452" y="6219872"/>
            <a:ext cx="288008" cy="288008"/>
          </a:xfrm>
          <a:prstGeom prst="rect">
            <a:avLst/>
          </a:prstGeom>
        </p:spPr>
      </p:pic>
      <p:pic>
        <p:nvPicPr>
          <p:cNvPr id="11" name="Bild 10" descr="linkedin.png">
            <a:hlinkClick r:id="rId6"/>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788036" y="6219872"/>
            <a:ext cx="288008" cy="288008"/>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AfIn DE Letzte Seite / Kontakt">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6C68F5E0-1A9D-E740-9E99-CEADEE39159B}" type="datetime1">
              <a:rPr lang="de-DE" smtClean="0"/>
              <a:pPr/>
              <a:t>02.02.23</a:t>
            </a:fld>
            <a:endParaRPr lang="de-DE"/>
          </a:p>
        </p:txBody>
      </p:sp>
      <p:sp>
        <p:nvSpPr>
          <p:cNvPr id="3" name="Fußzeilenplatzhalter 2"/>
          <p:cNvSpPr>
            <a:spLocks noGrp="1"/>
          </p:cNvSpPr>
          <p:nvPr>
            <p:ph type="ftr" sz="quarter" idx="11"/>
          </p:nvPr>
        </p:nvSpPr>
        <p:spPr/>
        <p:txBody>
          <a:bodyPr/>
          <a:lstStyle/>
          <a:p>
            <a:r>
              <a:rPr lang="de-DE" dirty="0"/>
              <a:t>Titel Präsentation</a:t>
            </a:r>
          </a:p>
        </p:txBody>
      </p:sp>
      <p:sp>
        <p:nvSpPr>
          <p:cNvPr id="4" name="Foliennummernplatzhalter 3"/>
          <p:cNvSpPr>
            <a:spLocks noGrp="1"/>
          </p:cNvSpPr>
          <p:nvPr>
            <p:ph type="sldNum" sz="quarter" idx="12"/>
          </p:nvPr>
        </p:nvSpPr>
        <p:spPr/>
        <p:txBody>
          <a:bodyPr/>
          <a:lstStyle/>
          <a:p>
            <a:fld id="{03E28A7C-2325-234F-BBA3-D4EFD380826F}" type="slidenum">
              <a:rPr lang="de-DE" smtClean="0"/>
              <a:pPr/>
              <a:t>‹Nº›</a:t>
            </a:fld>
            <a:endParaRPr lang="de-DE"/>
          </a:p>
        </p:txBody>
      </p:sp>
      <p:sp>
        <p:nvSpPr>
          <p:cNvPr id="5" name="Inhaltsplatzhalter 6"/>
          <p:cNvSpPr>
            <a:spLocks noGrp="1"/>
          </p:cNvSpPr>
          <p:nvPr userDrawn="1">
            <p:ph sz="quarter" idx="13"/>
          </p:nvPr>
        </p:nvSpPr>
        <p:spPr>
          <a:xfrm>
            <a:off x="500064" y="1825289"/>
            <a:ext cx="8143873" cy="4308811"/>
          </a:xfrm>
        </p:spPr>
        <p:txBody>
          <a:bodyPr lIns="0" anchor="t">
            <a:noAutofit/>
          </a:bodyPr>
          <a:lstStyle>
            <a:lvl1pPr marL="0" indent="0">
              <a:lnSpc>
                <a:spcPct val="100000"/>
              </a:lnSpc>
              <a:spcBef>
                <a:spcPts val="0"/>
              </a:spcBef>
              <a:spcAft>
                <a:spcPts val="0"/>
              </a:spcAft>
              <a:buNone/>
              <a:defRPr sz="1600" b="0" cap="none" baseline="0">
                <a:solidFill>
                  <a:schemeClr val="accent1"/>
                </a:solidFill>
              </a:defRPr>
            </a:lvl1pPr>
          </a:lstStyle>
          <a:p>
            <a:pPr lvl="0"/>
            <a:endParaRPr lang="de-DE" dirty="0"/>
          </a:p>
          <a:p>
            <a:pPr lvl="0"/>
            <a:r>
              <a:rPr lang="de-DE" dirty="0"/>
              <a:t>Allianz für Integrität</a:t>
            </a:r>
          </a:p>
          <a:p>
            <a:pPr lvl="0"/>
            <a:r>
              <a:rPr lang="de-DE" dirty="0"/>
              <a:t>c/o Deutsche Gesellschaft für</a:t>
            </a:r>
          </a:p>
          <a:p>
            <a:pPr lvl="0"/>
            <a:r>
              <a:rPr lang="de-DE" dirty="0"/>
              <a:t>Internationale Zusammenarbeit (</a:t>
            </a:r>
            <a:r>
              <a:rPr lang="de-DE" dirty="0" err="1"/>
              <a:t>GIZ</a:t>
            </a:r>
            <a:r>
              <a:rPr lang="de-DE" dirty="0"/>
              <a:t>) GmbH</a:t>
            </a:r>
          </a:p>
          <a:p>
            <a:pPr lvl="0"/>
            <a:r>
              <a:rPr lang="de-DE" dirty="0"/>
              <a:t>Köthener Straße 2</a:t>
            </a:r>
          </a:p>
          <a:p>
            <a:pPr lvl="0"/>
            <a:r>
              <a:rPr lang="de-DE" dirty="0"/>
              <a:t>10963 Berlin</a:t>
            </a:r>
          </a:p>
          <a:p>
            <a:pPr lvl="0"/>
            <a:endParaRPr lang="de-DE" dirty="0"/>
          </a:p>
          <a:p>
            <a:pPr lvl="0"/>
            <a:r>
              <a:rPr lang="de-DE" dirty="0"/>
              <a:t>E  </a:t>
            </a:r>
            <a:r>
              <a:rPr lang="de-DE" dirty="0" err="1"/>
              <a:t>integrityinitiative@giz.de</a:t>
            </a:r>
            <a:endParaRPr lang="de-DE" dirty="0"/>
          </a:p>
          <a:p>
            <a:pPr lvl="0"/>
            <a:r>
              <a:rPr lang="de-DE" dirty="0"/>
              <a:t>T  +49 30 338 424 415</a:t>
            </a:r>
          </a:p>
        </p:txBody>
      </p:sp>
      <p:sp>
        <p:nvSpPr>
          <p:cNvPr id="8" name="Titel 1"/>
          <p:cNvSpPr>
            <a:spLocks noGrp="1"/>
          </p:cNvSpPr>
          <p:nvPr>
            <p:ph type="title" hasCustomPrompt="1"/>
          </p:nvPr>
        </p:nvSpPr>
        <p:spPr>
          <a:xfrm>
            <a:off x="325364" y="1343025"/>
            <a:ext cx="8484185" cy="482264"/>
          </a:xfrm>
        </p:spPr>
        <p:txBody>
          <a:bodyPr/>
          <a:lstStyle>
            <a:lvl1pPr>
              <a:defRPr baseline="0"/>
            </a:lvl1pPr>
          </a:lstStyle>
          <a:p>
            <a:r>
              <a:rPr lang="de-DE" dirty="0"/>
              <a:t>VIELEN DANK FÜR IHRE AUFMERKSAMKEIT!</a:t>
            </a:r>
          </a:p>
        </p:txBody>
      </p:sp>
      <p:pic>
        <p:nvPicPr>
          <p:cNvPr id="7" name="Bild 6" descr="facebook.png">
            <a:hlinkClick r:id="rId2"/>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86150" y="6240647"/>
            <a:ext cx="288046" cy="288046"/>
          </a:xfrm>
          <a:prstGeom prst="rect">
            <a:avLst/>
          </a:prstGeom>
        </p:spPr>
      </p:pic>
      <p:pic>
        <p:nvPicPr>
          <p:cNvPr id="9" name="Bild 8" descr="twitter.png">
            <a:hlinkClick r:id="rId4"/>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93678" y="6240685"/>
            <a:ext cx="288008" cy="288008"/>
          </a:xfrm>
          <a:prstGeom prst="rect">
            <a:avLst/>
          </a:prstGeom>
        </p:spPr>
      </p:pic>
      <p:pic>
        <p:nvPicPr>
          <p:cNvPr id="11" name="Bild 10" descr="linkedin.png">
            <a:hlinkClick r:id="rId6"/>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601168" y="6240647"/>
            <a:ext cx="288008" cy="288008"/>
          </a:xfrm>
          <a:prstGeom prst="rect">
            <a:avLst/>
          </a:prstGeom>
        </p:spPr>
      </p:pic>
    </p:spTree>
    <p:extLst>
      <p:ext uri="{BB962C8B-B14F-4D97-AF65-F5344CB8AC3E}">
        <p14:creationId xmlns:p14="http://schemas.microsoft.com/office/powerpoint/2010/main" val="2335410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Somente Título">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B3DA330-7B56-7E0D-DED8-332DAEE95672}"/>
              </a:ext>
            </a:extLst>
          </p:cNvPr>
          <p:cNvSpPr>
            <a:spLocks noGrp="1"/>
          </p:cNvSpPr>
          <p:nvPr>
            <p:ph type="title"/>
          </p:nvPr>
        </p:nvSpPr>
        <p:spPr>
          <a:xfrm>
            <a:off x="192024" y="1143000"/>
            <a:ext cx="2125980" cy="2377440"/>
          </a:xfrm>
          <a:prstGeom prst="rect">
            <a:avLst/>
          </a:prstGeom>
          <a:effectLst>
            <a:outerShdw blurRad="50800" dist="63500" dir="8100000" algn="tr" rotWithShape="0">
              <a:prstClr val="black">
                <a:alpha val="40000"/>
              </a:prstClr>
            </a:outerShdw>
          </a:effectLst>
        </p:spPr>
        <p:txBody>
          <a:bodyPr anchor="t">
            <a:normAutofit/>
          </a:bodyPr>
          <a:lstStyle>
            <a:lvl1pPr>
              <a:defRPr sz="2700" b="0" baseline="0"/>
            </a:lvl1pPr>
          </a:lstStyle>
          <a:p>
            <a:r>
              <a:rPr lang="pt-BR" dirty="0"/>
              <a:t>Clique para editar o título Mestre</a:t>
            </a:r>
            <a:endParaRPr lang="en-US" dirty="0"/>
          </a:p>
        </p:txBody>
      </p:sp>
    </p:spTree>
    <p:extLst>
      <p:ext uri="{BB962C8B-B14F-4D97-AF65-F5344CB8AC3E}">
        <p14:creationId xmlns:p14="http://schemas.microsoft.com/office/powerpoint/2010/main" val="1137865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fIn DE Leere Folie">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365EFFB8-6FB9-8944-B868-74CAF9B0B91E}" type="datetime1">
              <a:rPr lang="de-DE" smtClean="0"/>
              <a:pPr/>
              <a:t>02.02.23</a:t>
            </a:fld>
            <a:endParaRPr lang="de-DE" dirty="0"/>
          </a:p>
        </p:txBody>
      </p:sp>
      <p:sp>
        <p:nvSpPr>
          <p:cNvPr id="5" name="Fußzeilenplatzhalter 4"/>
          <p:cNvSpPr>
            <a:spLocks noGrp="1"/>
          </p:cNvSpPr>
          <p:nvPr>
            <p:ph type="ftr" sz="quarter" idx="11"/>
          </p:nvPr>
        </p:nvSpPr>
        <p:spPr/>
        <p:txBody>
          <a:bodyPr/>
          <a:lstStyle/>
          <a:p>
            <a:r>
              <a:rPr lang="de-DE" dirty="0"/>
              <a:t>Titel Präsentation</a:t>
            </a:r>
          </a:p>
        </p:txBody>
      </p:sp>
      <p:sp>
        <p:nvSpPr>
          <p:cNvPr id="6" name="Foliennummernplatzhalter 5"/>
          <p:cNvSpPr>
            <a:spLocks noGrp="1"/>
          </p:cNvSpPr>
          <p:nvPr>
            <p:ph type="sldNum" sz="quarter" idx="12"/>
          </p:nvPr>
        </p:nvSpPr>
        <p:spPr/>
        <p:txBody>
          <a:bodyPr/>
          <a:lstStyle/>
          <a:p>
            <a:fld id="{03E28A7C-2325-234F-BBA3-D4EFD380826F}" type="slidenum">
              <a:rPr lang="de-DE" smtClean="0"/>
              <a:pPr/>
              <a:t>‹Nº›</a:t>
            </a:fld>
            <a:endParaRPr lang="de-DE"/>
          </a:p>
        </p:txBody>
      </p:sp>
    </p:spTree>
    <p:extLst>
      <p:ext uri="{BB962C8B-B14F-4D97-AF65-F5344CB8AC3E}">
        <p14:creationId xmlns:p14="http://schemas.microsoft.com/office/powerpoint/2010/main" val="2871473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AfIn DE Inhaltsverzeichni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INHALT</a:t>
            </a:r>
          </a:p>
        </p:txBody>
      </p:sp>
      <p:sp>
        <p:nvSpPr>
          <p:cNvPr id="3" name="Inhaltsplatzhalter 2"/>
          <p:cNvSpPr>
            <a:spLocks noGrp="1"/>
          </p:cNvSpPr>
          <p:nvPr>
            <p:ph idx="1" hasCustomPrompt="1"/>
          </p:nvPr>
        </p:nvSpPr>
        <p:spPr/>
        <p:txBody>
          <a:bodyPr/>
          <a:lstStyle>
            <a:lvl1pPr marL="355600" indent="-355600">
              <a:buClr>
                <a:schemeClr val="tx1">
                  <a:lumMod val="75000"/>
                  <a:lumOff val="25000"/>
                </a:schemeClr>
              </a:buClr>
              <a:buSzPct val="100000"/>
              <a:buFont typeface="+mj-lt"/>
              <a:buAutoNum type="arabicPeriod"/>
              <a:defRPr sz="1800" b="0"/>
            </a:lvl1pPr>
            <a:lvl2pPr marL="355600" indent="-355600">
              <a:buFont typeface="+mj-lt"/>
              <a:buAutoNum type="arabicPeriod"/>
              <a:defRPr/>
            </a:lvl2pPr>
            <a:lvl3pPr marL="882650" indent="-342900">
              <a:buFont typeface="+mj-lt"/>
              <a:buAutoNum type="arabicPeriod"/>
              <a:defRPr/>
            </a:lvl3pPr>
          </a:lstStyle>
          <a:p>
            <a:pPr lvl="0"/>
            <a:r>
              <a:rPr lang="de-DE" dirty="0"/>
              <a:t>Kapitel Headline</a:t>
            </a:r>
          </a:p>
          <a:p>
            <a:pPr lvl="0"/>
            <a:r>
              <a:rPr lang="de-DE" dirty="0"/>
              <a:t>Kapitel Headline</a:t>
            </a:r>
          </a:p>
          <a:p>
            <a:pPr lvl="0"/>
            <a:r>
              <a:rPr lang="de-DE" dirty="0"/>
              <a:t>Kapitel Headline</a:t>
            </a:r>
          </a:p>
          <a:p>
            <a:pPr lvl="0"/>
            <a:endParaRPr lang="de-DE" dirty="0"/>
          </a:p>
        </p:txBody>
      </p:sp>
      <p:sp>
        <p:nvSpPr>
          <p:cNvPr id="4" name="Datumsplatzhalter 3"/>
          <p:cNvSpPr>
            <a:spLocks noGrp="1"/>
          </p:cNvSpPr>
          <p:nvPr>
            <p:ph type="dt" sz="half" idx="10"/>
          </p:nvPr>
        </p:nvSpPr>
        <p:spPr/>
        <p:txBody>
          <a:bodyPr/>
          <a:lstStyle/>
          <a:p>
            <a:fld id="{2FE757A7-AF46-DA47-8C78-2115FF28150E}" type="datetime1">
              <a:rPr lang="de-DE" smtClean="0"/>
              <a:pPr/>
              <a:t>02.02.23</a:t>
            </a:fld>
            <a:endParaRPr lang="de-DE"/>
          </a:p>
        </p:txBody>
      </p:sp>
      <p:sp>
        <p:nvSpPr>
          <p:cNvPr id="5" name="Fußzeilenplatzhalter 4"/>
          <p:cNvSpPr>
            <a:spLocks noGrp="1"/>
          </p:cNvSpPr>
          <p:nvPr>
            <p:ph type="ftr" sz="quarter" idx="11"/>
          </p:nvPr>
        </p:nvSpPr>
        <p:spPr/>
        <p:txBody>
          <a:bodyPr/>
          <a:lstStyle/>
          <a:p>
            <a:r>
              <a:rPr lang="de-DE" dirty="0"/>
              <a:t>Titel Präsentation</a:t>
            </a:r>
          </a:p>
        </p:txBody>
      </p:sp>
      <p:sp>
        <p:nvSpPr>
          <p:cNvPr id="6" name="Foliennummernplatzhalter 5"/>
          <p:cNvSpPr>
            <a:spLocks noGrp="1"/>
          </p:cNvSpPr>
          <p:nvPr>
            <p:ph type="sldNum" sz="quarter" idx="12"/>
          </p:nvPr>
        </p:nvSpPr>
        <p:spPr/>
        <p:txBody>
          <a:bodyPr/>
          <a:lstStyle/>
          <a:p>
            <a:fld id="{03E28A7C-2325-234F-BBA3-D4EFD380826F}" type="slidenum">
              <a:rPr lang="de-DE" smtClean="0"/>
              <a:pPr/>
              <a:t>‹Nº›</a:t>
            </a:fld>
            <a:endParaRPr lang="de-DE"/>
          </a:p>
        </p:txBody>
      </p:sp>
    </p:spTree>
    <p:extLst>
      <p:ext uri="{BB962C8B-B14F-4D97-AF65-F5344CB8AC3E}">
        <p14:creationId xmlns:p14="http://schemas.microsoft.com/office/powerpoint/2010/main" val="41697352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AfIn DE Inhalt zweispalti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MASTERTITELFORMAT BEARBEITEN</a:t>
            </a:r>
          </a:p>
        </p:txBody>
      </p:sp>
      <p:sp>
        <p:nvSpPr>
          <p:cNvPr id="3" name="Inhaltsplatzhalter 2"/>
          <p:cNvSpPr>
            <a:spLocks noGrp="1"/>
          </p:cNvSpPr>
          <p:nvPr>
            <p:ph sz="half" idx="1"/>
          </p:nvPr>
        </p:nvSpPr>
        <p:spPr>
          <a:xfrm>
            <a:off x="500063" y="1825290"/>
            <a:ext cx="3894138" cy="4300874"/>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de-DE" dirty="0"/>
              <a:t>Mastertextformat bearbeiten</a:t>
            </a:r>
          </a:p>
          <a:p>
            <a:pPr lvl="1"/>
            <a:r>
              <a:rPr lang="de-DE" dirty="0"/>
              <a:t>Zweite Ebene</a:t>
            </a:r>
          </a:p>
          <a:p>
            <a:pPr lvl="2"/>
            <a:r>
              <a:rPr lang="de-DE" dirty="0"/>
              <a:t>Dritte Ebene</a:t>
            </a:r>
          </a:p>
        </p:txBody>
      </p:sp>
      <p:sp>
        <p:nvSpPr>
          <p:cNvPr id="4" name="Inhaltsplatzhalter 3"/>
          <p:cNvSpPr>
            <a:spLocks noGrp="1"/>
          </p:cNvSpPr>
          <p:nvPr>
            <p:ph sz="half" idx="2"/>
          </p:nvPr>
        </p:nvSpPr>
        <p:spPr>
          <a:xfrm>
            <a:off x="4749801" y="1825290"/>
            <a:ext cx="3894138" cy="4300874"/>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de-DE" dirty="0"/>
              <a:t>Mastertextformat bearbeiten</a:t>
            </a:r>
          </a:p>
          <a:p>
            <a:pPr lvl="1"/>
            <a:r>
              <a:rPr lang="de-DE" dirty="0"/>
              <a:t>Zweite Ebene</a:t>
            </a:r>
          </a:p>
          <a:p>
            <a:pPr lvl="2"/>
            <a:r>
              <a:rPr lang="de-DE" dirty="0"/>
              <a:t>Dritte Ebene</a:t>
            </a:r>
          </a:p>
        </p:txBody>
      </p:sp>
      <p:sp>
        <p:nvSpPr>
          <p:cNvPr id="5" name="Datumsplatzhalter 4"/>
          <p:cNvSpPr>
            <a:spLocks noGrp="1"/>
          </p:cNvSpPr>
          <p:nvPr>
            <p:ph type="dt" sz="half" idx="10"/>
          </p:nvPr>
        </p:nvSpPr>
        <p:spPr/>
        <p:txBody>
          <a:bodyPr/>
          <a:lstStyle/>
          <a:p>
            <a:fld id="{B062B1D6-048A-9D42-A381-799B57A69F1E}" type="datetime1">
              <a:rPr lang="de-DE" smtClean="0"/>
              <a:pPr/>
              <a:t>02.02.23</a:t>
            </a:fld>
            <a:endParaRPr lang="de-DE"/>
          </a:p>
        </p:txBody>
      </p:sp>
      <p:sp>
        <p:nvSpPr>
          <p:cNvPr id="6" name="Fußzeilenplatzhalter 5"/>
          <p:cNvSpPr>
            <a:spLocks noGrp="1"/>
          </p:cNvSpPr>
          <p:nvPr>
            <p:ph type="ftr" sz="quarter" idx="11"/>
          </p:nvPr>
        </p:nvSpPr>
        <p:spPr/>
        <p:txBody>
          <a:bodyPr/>
          <a:lstStyle/>
          <a:p>
            <a:r>
              <a:rPr lang="de-DE" dirty="0"/>
              <a:t>Titel Präsentation</a:t>
            </a:r>
          </a:p>
        </p:txBody>
      </p:sp>
      <p:sp>
        <p:nvSpPr>
          <p:cNvPr id="7" name="Foliennummernplatzhalter 6"/>
          <p:cNvSpPr>
            <a:spLocks noGrp="1"/>
          </p:cNvSpPr>
          <p:nvPr>
            <p:ph type="sldNum" sz="quarter" idx="12"/>
          </p:nvPr>
        </p:nvSpPr>
        <p:spPr/>
        <p:txBody>
          <a:bodyPr/>
          <a:lstStyle/>
          <a:p>
            <a:fld id="{03E28A7C-2325-234F-BBA3-D4EFD380826F}" type="slidenum">
              <a:rPr lang="de-DE" smtClean="0"/>
              <a:pPr/>
              <a:t>‹Nº›</a:t>
            </a:fld>
            <a:endParaRPr lang="de-DE"/>
          </a:p>
        </p:txBody>
      </p:sp>
    </p:spTree>
    <p:extLst>
      <p:ext uri="{BB962C8B-B14F-4D97-AF65-F5344CB8AC3E}">
        <p14:creationId xmlns:p14="http://schemas.microsoft.com/office/powerpoint/2010/main" val="32396332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1.jpe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6.jpg"/><Relationship Id="rId5" Type="http://schemas.openxmlformats.org/officeDocument/2006/relationships/theme" Target="../theme/theme2.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9.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8.png"/><Relationship Id="rId5" Type="http://schemas.openxmlformats.org/officeDocument/2006/relationships/theme" Target="../theme/theme3.xml"/><Relationship Id="rId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Bild 10" descr="Logoelement.jpg"/>
          <p:cNvPicPr>
            <a:picLocks noChangeAspect="1"/>
          </p:cNvPicPr>
          <p:nvPr userDrawn="1"/>
        </p:nvPicPr>
        <p:blipFill rotWithShape="1">
          <a:blip r:embed="rId8"/>
          <a:srcRect l="-12" t="27371" r="17264" b="34457"/>
          <a:stretch/>
        </p:blipFill>
        <p:spPr>
          <a:xfrm>
            <a:off x="6792686" y="0"/>
            <a:ext cx="2351314" cy="973668"/>
          </a:xfrm>
          <a:prstGeom prst="rect">
            <a:avLst/>
          </a:prstGeom>
        </p:spPr>
      </p:pic>
      <p:sp>
        <p:nvSpPr>
          <p:cNvPr id="12" name="Rechteck 11"/>
          <p:cNvSpPr/>
          <p:nvPr userDrawn="1"/>
        </p:nvSpPr>
        <p:spPr>
          <a:xfrm>
            <a:off x="325364" y="1340768"/>
            <a:ext cx="8492536" cy="49685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latin typeface="Arial"/>
            </a:endParaRPr>
          </a:p>
        </p:txBody>
      </p:sp>
      <p:sp>
        <p:nvSpPr>
          <p:cNvPr id="2" name="Titelplatzhalter 1"/>
          <p:cNvSpPr>
            <a:spLocks noGrp="1"/>
          </p:cNvSpPr>
          <p:nvPr>
            <p:ph type="title"/>
          </p:nvPr>
        </p:nvSpPr>
        <p:spPr>
          <a:xfrm>
            <a:off x="325364" y="1343025"/>
            <a:ext cx="8484185" cy="482264"/>
          </a:xfrm>
          <a:prstGeom prst="rect">
            <a:avLst/>
          </a:prstGeom>
          <a:gradFill flip="none" rotWithShape="1">
            <a:gsLst>
              <a:gs pos="0">
                <a:schemeClr val="accent1"/>
              </a:gs>
              <a:gs pos="100000">
                <a:schemeClr val="accent1">
                  <a:alpha val="50000"/>
                </a:schemeClr>
              </a:gs>
            </a:gsLst>
            <a:lin ang="0" scaled="1"/>
            <a:tileRect/>
          </a:gradFill>
          <a:ln>
            <a:noFill/>
          </a:ln>
        </p:spPr>
        <p:txBody>
          <a:bodyPr vert="horz" wrap="square" lIns="180000" tIns="86400" rIns="180000" bIns="86400" rtlCol="0" anchor="t" anchorCtr="0">
            <a:spAutoFit/>
          </a:bodyPr>
          <a:lstStyle/>
          <a:p>
            <a:r>
              <a:rPr lang="de-DE" dirty="0"/>
              <a:t>MASTER TITLE</a:t>
            </a:r>
          </a:p>
        </p:txBody>
      </p:sp>
      <p:sp>
        <p:nvSpPr>
          <p:cNvPr id="3" name="Textplatzhalter 2"/>
          <p:cNvSpPr>
            <a:spLocks noGrp="1"/>
          </p:cNvSpPr>
          <p:nvPr>
            <p:ph type="body" idx="1"/>
          </p:nvPr>
        </p:nvSpPr>
        <p:spPr>
          <a:xfrm>
            <a:off x="500062" y="1825288"/>
            <a:ext cx="8137525" cy="4340015"/>
          </a:xfrm>
          <a:prstGeom prst="rect">
            <a:avLst/>
          </a:prstGeom>
          <a:noFill/>
          <a:ln>
            <a:noFill/>
          </a:ln>
        </p:spPr>
        <p:txBody>
          <a:bodyPr vert="horz" lIns="0" tIns="180000" rIns="0" bIns="0" rtlCol="0">
            <a:noAutofit/>
          </a:bodyPr>
          <a:lstStyle/>
          <a:p>
            <a:pPr lvl="0"/>
            <a:r>
              <a:rPr lang="de-DE" dirty="0"/>
              <a:t>Mastertextformat bearbeiten</a:t>
            </a:r>
          </a:p>
          <a:p>
            <a:pPr lvl="1"/>
            <a:r>
              <a:rPr lang="de-DE" dirty="0"/>
              <a:t>Zweite Ebene</a:t>
            </a:r>
          </a:p>
          <a:p>
            <a:pPr lvl="2"/>
            <a:r>
              <a:rPr lang="de-DE" dirty="0"/>
              <a:t>Dritte Ebene</a:t>
            </a:r>
          </a:p>
        </p:txBody>
      </p:sp>
      <p:sp>
        <p:nvSpPr>
          <p:cNvPr id="4" name="Datumsplatzhalter 3"/>
          <p:cNvSpPr>
            <a:spLocks noGrp="1"/>
          </p:cNvSpPr>
          <p:nvPr>
            <p:ph type="dt" sz="half" idx="2"/>
          </p:nvPr>
        </p:nvSpPr>
        <p:spPr>
          <a:xfrm>
            <a:off x="500064" y="6635241"/>
            <a:ext cx="984716" cy="122400"/>
          </a:xfrm>
          <a:prstGeom prst="rect">
            <a:avLst/>
          </a:prstGeom>
          <a:ln>
            <a:solidFill>
              <a:schemeClr val="bg1"/>
            </a:solidFill>
          </a:ln>
        </p:spPr>
        <p:txBody>
          <a:bodyPr vert="horz" lIns="0" tIns="0" rIns="0" bIns="0" rtlCol="0" anchor="b" anchorCtr="0"/>
          <a:lstStyle>
            <a:lvl1pPr algn="l">
              <a:defRPr sz="900">
                <a:solidFill>
                  <a:schemeClr val="bg1">
                    <a:lumMod val="50000"/>
                  </a:schemeClr>
                </a:solidFill>
                <a:latin typeface="Arial"/>
                <a:cs typeface="Arial"/>
              </a:defRPr>
            </a:lvl1pPr>
          </a:lstStyle>
          <a:p>
            <a:fld id="{CF12334D-04C0-4940-8475-4F2B86223B64}" type="datetime1">
              <a:rPr lang="de-DE" smtClean="0"/>
              <a:pPr/>
              <a:t>02.02.23</a:t>
            </a:fld>
            <a:endParaRPr lang="de-DE" dirty="0"/>
          </a:p>
        </p:txBody>
      </p:sp>
      <p:sp>
        <p:nvSpPr>
          <p:cNvPr id="5" name="Fußzeilenplatzhalter 4"/>
          <p:cNvSpPr>
            <a:spLocks noGrp="1"/>
          </p:cNvSpPr>
          <p:nvPr>
            <p:ph type="ftr" sz="quarter" idx="3"/>
          </p:nvPr>
        </p:nvSpPr>
        <p:spPr>
          <a:xfrm>
            <a:off x="2774486" y="6635241"/>
            <a:ext cx="3614400" cy="122400"/>
          </a:xfrm>
          <a:prstGeom prst="rect">
            <a:avLst/>
          </a:prstGeom>
          <a:ln>
            <a:solidFill>
              <a:schemeClr val="bg1"/>
            </a:solidFill>
          </a:ln>
        </p:spPr>
        <p:txBody>
          <a:bodyPr vert="horz" wrap="none" lIns="0" tIns="0" rIns="0" bIns="0" rtlCol="0" anchor="b" anchorCtr="0"/>
          <a:lstStyle>
            <a:lvl1pPr algn="ctr">
              <a:defRPr sz="900">
                <a:ln>
                  <a:noFill/>
                </a:ln>
                <a:solidFill>
                  <a:schemeClr val="accent1"/>
                </a:solidFill>
                <a:latin typeface="Arial"/>
                <a:cs typeface="Arial"/>
              </a:defRPr>
            </a:lvl1pPr>
          </a:lstStyle>
          <a:p>
            <a:r>
              <a:rPr lang="de-DE" dirty="0"/>
              <a:t>Title </a:t>
            </a:r>
            <a:r>
              <a:rPr lang="de-DE" dirty="0" err="1"/>
              <a:t>Presentation</a:t>
            </a:r>
            <a:endParaRPr lang="de-DE" dirty="0"/>
          </a:p>
        </p:txBody>
      </p:sp>
      <p:sp>
        <p:nvSpPr>
          <p:cNvPr id="6" name="Foliennummernplatzhalter 5"/>
          <p:cNvSpPr>
            <a:spLocks noGrp="1"/>
          </p:cNvSpPr>
          <p:nvPr>
            <p:ph type="sldNum" sz="quarter" idx="4"/>
          </p:nvPr>
        </p:nvSpPr>
        <p:spPr>
          <a:xfrm>
            <a:off x="7542000" y="6635241"/>
            <a:ext cx="1101937" cy="122400"/>
          </a:xfrm>
          <a:prstGeom prst="rect">
            <a:avLst/>
          </a:prstGeom>
          <a:ln>
            <a:solidFill>
              <a:schemeClr val="bg1"/>
            </a:solidFill>
          </a:ln>
        </p:spPr>
        <p:txBody>
          <a:bodyPr vert="horz" lIns="0" tIns="0" rIns="0" bIns="0" rtlCol="0" anchor="b" anchorCtr="0"/>
          <a:lstStyle>
            <a:lvl1pPr algn="r">
              <a:defRPr sz="900">
                <a:solidFill>
                  <a:schemeClr val="bg1">
                    <a:lumMod val="50000"/>
                  </a:schemeClr>
                </a:solidFill>
                <a:latin typeface="Arial"/>
                <a:cs typeface="Arial"/>
              </a:defRPr>
            </a:lvl1pPr>
          </a:lstStyle>
          <a:p>
            <a:fld id="{03E28A7C-2325-234F-BBA3-D4EFD380826F}" type="slidenum">
              <a:rPr lang="de-DE" smtClean="0"/>
              <a:pPr/>
              <a:t>‹Nº›</a:t>
            </a:fld>
            <a:endParaRPr lang="de-DE" dirty="0"/>
          </a:p>
        </p:txBody>
      </p:sp>
      <p:cxnSp>
        <p:nvCxnSpPr>
          <p:cNvPr id="10" name="Gerade Verbindung 9"/>
          <p:cNvCxnSpPr/>
          <p:nvPr userDrawn="1"/>
        </p:nvCxnSpPr>
        <p:spPr>
          <a:xfrm>
            <a:off x="0" y="975977"/>
            <a:ext cx="9144000" cy="0"/>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17" name="Gerade Verbindung 16"/>
          <p:cNvCxnSpPr/>
          <p:nvPr userDrawn="1"/>
        </p:nvCxnSpPr>
        <p:spPr>
          <a:xfrm>
            <a:off x="0" y="6564313"/>
            <a:ext cx="9144000" cy="0"/>
          </a:xfrm>
          <a:prstGeom prst="line">
            <a:avLst/>
          </a:prstGeom>
          <a:ln w="6350" cmpd="sng">
            <a:solidFill>
              <a:schemeClr val="accent1">
                <a:alpha val="25000"/>
              </a:schemeClr>
            </a:solidFill>
          </a:ln>
          <a:effectLst/>
        </p:spPr>
        <p:style>
          <a:lnRef idx="2">
            <a:schemeClr val="accent1"/>
          </a:lnRef>
          <a:fillRef idx="0">
            <a:schemeClr val="accent1"/>
          </a:fillRef>
          <a:effectRef idx="1">
            <a:schemeClr val="accent1"/>
          </a:effectRef>
          <a:fontRef idx="minor">
            <a:schemeClr val="tx1"/>
          </a:fontRef>
        </p:style>
      </p:cxnSp>
      <p:pic>
        <p:nvPicPr>
          <p:cNvPr id="7" name="Bild 6" descr="Logo-englisch-RGB.jpg"/>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67544" y="116632"/>
            <a:ext cx="1584000" cy="751297"/>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5" r:id="rId4"/>
    <p:sldLayoutId id="2147483668" r:id="rId5"/>
    <p:sldLayoutId id="2147483669" r:id="rId6"/>
  </p:sldLayoutIdLst>
  <p:hf hdr="0"/>
  <p:txStyles>
    <p:titleStyle>
      <a:lvl1pPr algn="l" defTabSz="457200" rtl="0" eaLnBrk="1" latinLnBrk="0" hangingPunct="1">
        <a:spcBef>
          <a:spcPct val="0"/>
        </a:spcBef>
        <a:buNone/>
        <a:defRPr sz="2000" b="0" i="0" kern="1200">
          <a:ln>
            <a:noFill/>
          </a:ln>
          <a:solidFill>
            <a:schemeClr val="bg1"/>
          </a:solidFill>
          <a:latin typeface="Arial"/>
          <a:ea typeface="+mj-ea"/>
          <a:cs typeface="Arial"/>
        </a:defRPr>
      </a:lvl1pPr>
    </p:titleStyle>
    <p:bodyStyle>
      <a:lvl1pPr marL="271463" indent="-271463" algn="l" defTabSz="457200" rtl="0" eaLnBrk="1" latinLnBrk="0" hangingPunct="1">
        <a:spcBef>
          <a:spcPct val="20000"/>
        </a:spcBef>
        <a:buClr>
          <a:schemeClr val="accent6"/>
        </a:buClr>
        <a:buSzPct val="120000"/>
        <a:buFont typeface="Wingdings" charset="2"/>
        <a:buChar char="§"/>
        <a:defRPr sz="1800" b="1" kern="1200">
          <a:solidFill>
            <a:schemeClr val="tx1">
              <a:lumMod val="75000"/>
              <a:lumOff val="25000"/>
            </a:schemeClr>
          </a:solidFill>
          <a:latin typeface="Arial"/>
          <a:ea typeface="+mn-ea"/>
          <a:cs typeface="Arial"/>
        </a:defRPr>
      </a:lvl1pPr>
      <a:lvl2pPr marL="449263" indent="-177800" algn="l" defTabSz="457200" rtl="0" eaLnBrk="1" latinLnBrk="0" hangingPunct="1">
        <a:spcBef>
          <a:spcPct val="20000"/>
        </a:spcBef>
        <a:buClr>
          <a:schemeClr val="bg1">
            <a:lumMod val="50000"/>
          </a:schemeClr>
        </a:buClr>
        <a:buFont typeface="Wingdings" charset="2"/>
        <a:buChar char="§"/>
        <a:defRPr sz="1800" kern="1200">
          <a:solidFill>
            <a:schemeClr val="tx1">
              <a:lumMod val="75000"/>
              <a:lumOff val="25000"/>
            </a:schemeClr>
          </a:solidFill>
          <a:latin typeface="Arial"/>
          <a:ea typeface="+mn-ea"/>
          <a:cs typeface="Arial"/>
        </a:defRPr>
      </a:lvl2pPr>
      <a:lvl3pPr marL="449263" indent="-177800" algn="l" defTabSz="457200" rtl="0" eaLnBrk="1" latinLnBrk="0" hangingPunct="1">
        <a:spcBef>
          <a:spcPct val="20000"/>
        </a:spcBef>
        <a:buSzPct val="90000"/>
        <a:buFont typeface="Symbol" charset="2"/>
        <a:buChar char="-"/>
        <a:defRPr sz="1800" kern="1200">
          <a:solidFill>
            <a:schemeClr val="tx1">
              <a:lumMod val="75000"/>
              <a:lumOff val="25000"/>
            </a:schemeClr>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Bild 6" descr="Logo-deutsch-RGB.jp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73313" y="115186"/>
            <a:ext cx="1584000" cy="752743"/>
          </a:xfrm>
          <a:prstGeom prst="rect">
            <a:avLst/>
          </a:prstGeom>
        </p:spPr>
      </p:pic>
      <p:pic>
        <p:nvPicPr>
          <p:cNvPr id="11" name="Bild 10" descr="Logoelement.jpg"/>
          <p:cNvPicPr>
            <a:picLocks noChangeAspect="1"/>
          </p:cNvPicPr>
          <p:nvPr userDrawn="1"/>
        </p:nvPicPr>
        <p:blipFill rotWithShape="1">
          <a:blip r:embed="rId7"/>
          <a:srcRect l="-12" t="27371" r="17264" b="34457"/>
          <a:stretch/>
        </p:blipFill>
        <p:spPr>
          <a:xfrm>
            <a:off x="6792686" y="0"/>
            <a:ext cx="2351314" cy="973668"/>
          </a:xfrm>
          <a:prstGeom prst="rect">
            <a:avLst/>
          </a:prstGeom>
        </p:spPr>
      </p:pic>
      <p:sp>
        <p:nvSpPr>
          <p:cNvPr id="12" name="Rechteck 11"/>
          <p:cNvSpPr/>
          <p:nvPr userDrawn="1"/>
        </p:nvSpPr>
        <p:spPr>
          <a:xfrm>
            <a:off x="325364" y="1340768"/>
            <a:ext cx="8492536" cy="49685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latin typeface="Arial"/>
            </a:endParaRPr>
          </a:p>
        </p:txBody>
      </p:sp>
      <p:sp>
        <p:nvSpPr>
          <p:cNvPr id="2" name="Titelplatzhalter 1"/>
          <p:cNvSpPr>
            <a:spLocks noGrp="1"/>
          </p:cNvSpPr>
          <p:nvPr>
            <p:ph type="title"/>
          </p:nvPr>
        </p:nvSpPr>
        <p:spPr>
          <a:xfrm>
            <a:off x="325364" y="1343025"/>
            <a:ext cx="8484185" cy="482264"/>
          </a:xfrm>
          <a:prstGeom prst="rect">
            <a:avLst/>
          </a:prstGeom>
          <a:gradFill flip="none" rotWithShape="1">
            <a:gsLst>
              <a:gs pos="0">
                <a:schemeClr val="accent1"/>
              </a:gs>
              <a:gs pos="100000">
                <a:schemeClr val="accent1">
                  <a:alpha val="50000"/>
                </a:schemeClr>
              </a:gs>
            </a:gsLst>
            <a:lin ang="0" scaled="1"/>
            <a:tileRect/>
          </a:gradFill>
          <a:ln>
            <a:noFill/>
          </a:ln>
        </p:spPr>
        <p:txBody>
          <a:bodyPr vert="horz" wrap="square" lIns="180000" tIns="86400" rIns="180000" bIns="86400" rtlCol="0" anchor="t" anchorCtr="0">
            <a:spAutoFit/>
          </a:bodyPr>
          <a:lstStyle/>
          <a:p>
            <a:r>
              <a:rPr lang="de-DE" dirty="0"/>
              <a:t>MASTER TITEL</a:t>
            </a:r>
          </a:p>
        </p:txBody>
      </p:sp>
      <p:sp>
        <p:nvSpPr>
          <p:cNvPr id="3" name="Textplatzhalter 2"/>
          <p:cNvSpPr>
            <a:spLocks noGrp="1"/>
          </p:cNvSpPr>
          <p:nvPr>
            <p:ph type="body" idx="1"/>
          </p:nvPr>
        </p:nvSpPr>
        <p:spPr>
          <a:xfrm>
            <a:off x="500062" y="1825288"/>
            <a:ext cx="8137525" cy="4340015"/>
          </a:xfrm>
          <a:prstGeom prst="rect">
            <a:avLst/>
          </a:prstGeom>
          <a:noFill/>
          <a:ln>
            <a:noFill/>
          </a:ln>
        </p:spPr>
        <p:txBody>
          <a:bodyPr vert="horz" lIns="0" tIns="180000" rIns="0" bIns="0" rtlCol="0">
            <a:noAutofit/>
          </a:bodyPr>
          <a:lstStyle/>
          <a:p>
            <a:pPr lvl="0"/>
            <a:r>
              <a:rPr lang="de-DE" dirty="0"/>
              <a:t>Mastertextformat bearbeiten</a:t>
            </a:r>
          </a:p>
          <a:p>
            <a:pPr lvl="1"/>
            <a:r>
              <a:rPr lang="de-DE" dirty="0"/>
              <a:t>Zweite Ebene</a:t>
            </a:r>
          </a:p>
          <a:p>
            <a:pPr lvl="2"/>
            <a:r>
              <a:rPr lang="de-DE" dirty="0"/>
              <a:t>Dritte Ebene</a:t>
            </a:r>
          </a:p>
        </p:txBody>
      </p:sp>
      <p:sp>
        <p:nvSpPr>
          <p:cNvPr id="4" name="Datumsplatzhalter 3"/>
          <p:cNvSpPr>
            <a:spLocks noGrp="1"/>
          </p:cNvSpPr>
          <p:nvPr>
            <p:ph type="dt" sz="half" idx="2"/>
          </p:nvPr>
        </p:nvSpPr>
        <p:spPr>
          <a:xfrm>
            <a:off x="500064" y="6635241"/>
            <a:ext cx="984716" cy="122400"/>
          </a:xfrm>
          <a:prstGeom prst="rect">
            <a:avLst/>
          </a:prstGeom>
          <a:ln>
            <a:solidFill>
              <a:schemeClr val="bg1"/>
            </a:solidFill>
          </a:ln>
        </p:spPr>
        <p:txBody>
          <a:bodyPr vert="horz" lIns="0" tIns="0" rIns="0" bIns="0" rtlCol="0" anchor="b" anchorCtr="0"/>
          <a:lstStyle>
            <a:lvl1pPr algn="l">
              <a:defRPr sz="900">
                <a:solidFill>
                  <a:schemeClr val="bg1">
                    <a:lumMod val="50000"/>
                  </a:schemeClr>
                </a:solidFill>
                <a:latin typeface="Arial"/>
                <a:cs typeface="Arial"/>
              </a:defRPr>
            </a:lvl1pPr>
          </a:lstStyle>
          <a:p>
            <a:fld id="{CF12334D-04C0-4940-8475-4F2B86223B64}" type="datetime1">
              <a:rPr lang="de-DE" smtClean="0"/>
              <a:pPr/>
              <a:t>02.02.23</a:t>
            </a:fld>
            <a:endParaRPr lang="de-DE" dirty="0"/>
          </a:p>
        </p:txBody>
      </p:sp>
      <p:sp>
        <p:nvSpPr>
          <p:cNvPr id="5" name="Fußzeilenplatzhalter 4"/>
          <p:cNvSpPr>
            <a:spLocks noGrp="1"/>
          </p:cNvSpPr>
          <p:nvPr>
            <p:ph type="ftr" sz="quarter" idx="3"/>
          </p:nvPr>
        </p:nvSpPr>
        <p:spPr>
          <a:xfrm>
            <a:off x="2774486" y="6635241"/>
            <a:ext cx="3614400" cy="122400"/>
          </a:xfrm>
          <a:prstGeom prst="rect">
            <a:avLst/>
          </a:prstGeom>
          <a:ln>
            <a:solidFill>
              <a:schemeClr val="bg1"/>
            </a:solidFill>
          </a:ln>
        </p:spPr>
        <p:txBody>
          <a:bodyPr vert="horz" wrap="none" lIns="0" tIns="0" rIns="0" bIns="0" rtlCol="0" anchor="b" anchorCtr="0"/>
          <a:lstStyle>
            <a:lvl1pPr algn="ctr">
              <a:defRPr sz="900">
                <a:ln>
                  <a:noFill/>
                </a:ln>
                <a:solidFill>
                  <a:schemeClr val="accent1"/>
                </a:solidFill>
                <a:latin typeface="Arial"/>
                <a:cs typeface="Arial"/>
              </a:defRPr>
            </a:lvl1pPr>
          </a:lstStyle>
          <a:p>
            <a:r>
              <a:rPr lang="de-DE" dirty="0"/>
              <a:t>Titel Präsentation</a:t>
            </a:r>
          </a:p>
        </p:txBody>
      </p:sp>
      <p:sp>
        <p:nvSpPr>
          <p:cNvPr id="6" name="Foliennummernplatzhalter 5"/>
          <p:cNvSpPr>
            <a:spLocks noGrp="1"/>
          </p:cNvSpPr>
          <p:nvPr>
            <p:ph type="sldNum" sz="quarter" idx="4"/>
          </p:nvPr>
        </p:nvSpPr>
        <p:spPr>
          <a:xfrm>
            <a:off x="7542000" y="6635241"/>
            <a:ext cx="1101937" cy="122400"/>
          </a:xfrm>
          <a:prstGeom prst="rect">
            <a:avLst/>
          </a:prstGeom>
          <a:ln>
            <a:solidFill>
              <a:schemeClr val="bg1"/>
            </a:solidFill>
          </a:ln>
        </p:spPr>
        <p:txBody>
          <a:bodyPr vert="horz" lIns="0" tIns="0" rIns="0" bIns="0" rtlCol="0" anchor="b" anchorCtr="0"/>
          <a:lstStyle>
            <a:lvl1pPr algn="r">
              <a:defRPr sz="900">
                <a:solidFill>
                  <a:schemeClr val="bg1">
                    <a:lumMod val="50000"/>
                  </a:schemeClr>
                </a:solidFill>
                <a:latin typeface="Arial"/>
                <a:cs typeface="Arial"/>
              </a:defRPr>
            </a:lvl1pPr>
          </a:lstStyle>
          <a:p>
            <a:fld id="{03E28A7C-2325-234F-BBA3-D4EFD380826F}" type="slidenum">
              <a:rPr lang="de-DE" smtClean="0"/>
              <a:pPr/>
              <a:t>‹Nº›</a:t>
            </a:fld>
            <a:endParaRPr lang="de-DE" dirty="0"/>
          </a:p>
        </p:txBody>
      </p:sp>
      <p:cxnSp>
        <p:nvCxnSpPr>
          <p:cNvPr id="10" name="Gerade Verbindung 9"/>
          <p:cNvCxnSpPr/>
          <p:nvPr userDrawn="1"/>
        </p:nvCxnSpPr>
        <p:spPr>
          <a:xfrm>
            <a:off x="0" y="975977"/>
            <a:ext cx="9144000" cy="0"/>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17" name="Gerade Verbindung 16"/>
          <p:cNvCxnSpPr/>
          <p:nvPr userDrawn="1"/>
        </p:nvCxnSpPr>
        <p:spPr>
          <a:xfrm>
            <a:off x="0" y="6564313"/>
            <a:ext cx="9144000" cy="0"/>
          </a:xfrm>
          <a:prstGeom prst="line">
            <a:avLst/>
          </a:prstGeom>
          <a:ln w="6350" cmpd="sng">
            <a:solidFill>
              <a:schemeClr val="accent1">
                <a:alpha val="2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565078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Lst>
  <p:hf hdr="0"/>
  <p:txStyles>
    <p:titleStyle>
      <a:lvl1pPr algn="l" defTabSz="457200" rtl="0" eaLnBrk="1" latinLnBrk="0" hangingPunct="1">
        <a:spcBef>
          <a:spcPct val="0"/>
        </a:spcBef>
        <a:buNone/>
        <a:defRPr sz="2000" b="0" i="0" kern="1200">
          <a:ln>
            <a:noFill/>
          </a:ln>
          <a:solidFill>
            <a:schemeClr val="bg1"/>
          </a:solidFill>
          <a:latin typeface="Arial"/>
          <a:ea typeface="+mj-ea"/>
          <a:cs typeface="Arial"/>
        </a:defRPr>
      </a:lvl1pPr>
    </p:titleStyle>
    <p:bodyStyle>
      <a:lvl1pPr marL="271463" indent="-271463" algn="l" defTabSz="457200" rtl="0" eaLnBrk="1" latinLnBrk="0" hangingPunct="1">
        <a:spcBef>
          <a:spcPct val="20000"/>
        </a:spcBef>
        <a:buClr>
          <a:schemeClr val="accent6"/>
        </a:buClr>
        <a:buSzPct val="120000"/>
        <a:buFont typeface="Wingdings" charset="2"/>
        <a:buChar char="§"/>
        <a:defRPr sz="1800" b="1" kern="1200">
          <a:solidFill>
            <a:schemeClr val="tx1">
              <a:lumMod val="75000"/>
              <a:lumOff val="25000"/>
            </a:schemeClr>
          </a:solidFill>
          <a:latin typeface="Arial"/>
          <a:ea typeface="+mn-ea"/>
          <a:cs typeface="Arial"/>
        </a:defRPr>
      </a:lvl1pPr>
      <a:lvl2pPr marL="449263" indent="-177800" algn="l" defTabSz="457200" rtl="0" eaLnBrk="1" latinLnBrk="0" hangingPunct="1">
        <a:spcBef>
          <a:spcPct val="20000"/>
        </a:spcBef>
        <a:buClr>
          <a:schemeClr val="bg1">
            <a:lumMod val="50000"/>
          </a:schemeClr>
        </a:buClr>
        <a:buFont typeface="Wingdings" charset="2"/>
        <a:buChar char="§"/>
        <a:defRPr sz="1800" kern="1200">
          <a:solidFill>
            <a:schemeClr val="tx1">
              <a:lumMod val="75000"/>
              <a:lumOff val="25000"/>
            </a:schemeClr>
          </a:solidFill>
          <a:latin typeface="Arial"/>
          <a:ea typeface="+mn-ea"/>
          <a:cs typeface="Arial"/>
        </a:defRPr>
      </a:lvl2pPr>
      <a:lvl3pPr marL="449263" indent="-177800" algn="l" defTabSz="457200" rtl="0" eaLnBrk="1" latinLnBrk="0" hangingPunct="1">
        <a:spcBef>
          <a:spcPct val="20000"/>
        </a:spcBef>
        <a:buSzPct val="90000"/>
        <a:buFont typeface="Symbol" charset="2"/>
        <a:buChar char="-"/>
        <a:defRPr sz="1800" kern="1200">
          <a:solidFill>
            <a:schemeClr val="tx1">
              <a:lumMod val="75000"/>
              <a:lumOff val="25000"/>
            </a:schemeClr>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Grafik 6"/>
          <p:cNvPicPr>
            <a:picLocks noChangeAspect="1"/>
          </p:cNvPicPr>
          <p:nvPr userDrawn="1"/>
        </p:nvPicPr>
        <p:blipFill>
          <a:blip r:embed="rId6" cstate="print">
            <a:extLst>
              <a:ext uri="{28A0092B-C50C-407E-A947-70E740481C1C}">
                <a14:useLocalDpi xmlns:a14="http://schemas.microsoft.com/office/drawing/2010/main" val="0"/>
              </a:ext>
            </a:extLst>
          </a:blip>
          <a:srcRect l="3704" t="5728" r="12757"/>
          <a:stretch>
            <a:fillRect/>
          </a:stretch>
        </p:blipFill>
        <p:spPr>
          <a:xfrm>
            <a:off x="1888752" y="1052736"/>
            <a:ext cx="5292520" cy="3157968"/>
          </a:xfrm>
          <a:prstGeom prst="rect">
            <a:avLst/>
          </a:prstGeom>
        </p:spPr>
      </p:pic>
      <p:sp>
        <p:nvSpPr>
          <p:cNvPr id="13" name="Rechteck 12"/>
          <p:cNvSpPr/>
          <p:nvPr userDrawn="1"/>
        </p:nvSpPr>
        <p:spPr>
          <a:xfrm>
            <a:off x="0" y="1343025"/>
            <a:ext cx="9144000" cy="5221288"/>
          </a:xfrm>
          <a:prstGeom prst="rect">
            <a:avLst/>
          </a:prstGeom>
          <a:gradFill flip="none" rotWithShape="1">
            <a:gsLst>
              <a:gs pos="42000">
                <a:schemeClr val="accent1"/>
              </a:gs>
              <a:gs pos="100000">
                <a:srgbClr val="FFFFFF"/>
              </a:gs>
            </a:gsLst>
            <a:lin ang="85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ln>
                <a:noFill/>
              </a:ln>
              <a:solidFill>
                <a:srgbClr val="000000"/>
              </a:solidFill>
              <a:latin typeface="Arial"/>
            </a:endParaRPr>
          </a:p>
        </p:txBody>
      </p:sp>
      <p:pic>
        <p:nvPicPr>
          <p:cNvPr id="16" name="Bild 15" descr="afin-grafik2.png"/>
          <p:cNvPicPr>
            <a:picLocks noChangeAspect="1"/>
          </p:cNvPicPr>
          <p:nvPr userDrawn="1"/>
        </p:nvPicPr>
        <p:blipFill rotWithShape="1">
          <a:blip r:embed="rId7">
            <a:extLst>
              <a:ext uri="{28A0092B-C50C-407E-A947-70E740481C1C}">
                <a14:useLocalDpi xmlns:a14="http://schemas.microsoft.com/office/drawing/2010/main" val="0"/>
              </a:ext>
            </a:extLst>
          </a:blip>
          <a:srcRect t="4939" r="39963" b="52716"/>
          <a:stretch/>
        </p:blipFill>
        <p:spPr>
          <a:xfrm>
            <a:off x="4644008" y="1728607"/>
            <a:ext cx="4499992" cy="4835706"/>
          </a:xfrm>
          <a:prstGeom prst="rect">
            <a:avLst/>
          </a:prstGeom>
        </p:spPr>
      </p:pic>
    </p:spTree>
    <p:extLst>
      <p:ext uri="{BB962C8B-B14F-4D97-AF65-F5344CB8AC3E}">
        <p14:creationId xmlns:p14="http://schemas.microsoft.com/office/powerpoint/2010/main" val="4047303865"/>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6.xml"/><Relationship Id="rId6" Type="http://schemas.openxmlformats.org/officeDocument/2006/relationships/image" Target="../media/image50.jpeg"/><Relationship Id="rId5" Type="http://schemas.openxmlformats.org/officeDocument/2006/relationships/image" Target="../media/image49.svg"/><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hyperlink" Target="mailto:afin-indonesia@giz.de" TargetMode="External"/><Relationship Id="rId3" Type="http://schemas.openxmlformats.org/officeDocument/2006/relationships/hyperlink" Target="mailto::afin-brazil@giz.de" TargetMode="External"/><Relationship Id="rId7" Type="http://schemas.openxmlformats.org/officeDocument/2006/relationships/hyperlink" Target="mailto:afin-india@giz.de"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hyperlink" Target="mailto:afin-mexico@giz.de" TargetMode="External"/><Relationship Id="rId5" Type="http://schemas.openxmlformats.org/officeDocument/2006/relationships/hyperlink" Target="mailto:afin-ghana@giz.de" TargetMode="External"/><Relationship Id="rId4" Type="http://schemas.openxmlformats.org/officeDocument/2006/relationships/hyperlink" Target="mailto:integrityinitiative@giz.de" TargetMode="External"/><Relationship Id="rId9" Type="http://schemas.openxmlformats.org/officeDocument/2006/relationships/hyperlink" Target="http://www.allianceforintegrity.org/de/"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allianceforintegrity.org/es/oferta/theintegrityapp/"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6.jp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s>
</file>

<file path=ppt/slides/_rels/slide5.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17.png"/><Relationship Id="rId7" Type="http://schemas.openxmlformats.org/officeDocument/2006/relationships/image" Target="../media/image29.png"/><Relationship Id="rId12" Type="http://schemas.openxmlformats.org/officeDocument/2006/relationships/image" Target="../media/image34.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png"/><Relationship Id="rId9"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hyperlink" Target="https://theintegrityapp.com/"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lstStyle/>
          <a:p>
            <a:r>
              <a:rPr lang="de-DE" sz="5400" dirty="0"/>
              <a:t>TheIntegrityApp</a:t>
            </a:r>
            <a:br>
              <a:rPr lang="de-DE" sz="5400" dirty="0"/>
            </a:br>
            <a:br>
              <a:rPr lang="de-DE" sz="5400" dirty="0"/>
            </a:br>
            <a:r>
              <a:rPr lang="de-DE" sz="2400" dirty="0"/>
              <a:t>Herramienta digital para llevar a cabo un autodiagnóstico del programa de compliance y evaluación de riesgos de corrupción de empresas</a:t>
            </a:r>
          </a:p>
        </p:txBody>
      </p:sp>
      <p:sp>
        <p:nvSpPr>
          <p:cNvPr id="2" name="CuadroTexto 1">
            <a:extLst>
              <a:ext uri="{FF2B5EF4-FFF2-40B4-BE49-F238E27FC236}">
                <a16:creationId xmlns:a16="http://schemas.microsoft.com/office/drawing/2014/main" id="{20E14DAE-84CF-4335-B3B6-51CBE4373219}"/>
              </a:ext>
            </a:extLst>
          </p:cNvPr>
          <p:cNvSpPr txBox="1"/>
          <p:nvPr/>
        </p:nvSpPr>
        <p:spPr>
          <a:xfrm>
            <a:off x="2339752" y="405244"/>
            <a:ext cx="2304256" cy="215444"/>
          </a:xfrm>
          <a:prstGeom prst="rect">
            <a:avLst/>
          </a:prstGeom>
          <a:solidFill>
            <a:schemeClr val="bg1"/>
          </a:solidFill>
        </p:spPr>
        <p:txBody>
          <a:bodyPr wrap="square" rtlCol="0">
            <a:spAutoFit/>
          </a:bodyPr>
          <a:lstStyle/>
          <a:p>
            <a:r>
              <a:rPr lang="es-MX" sz="800" dirty="0">
                <a:cs typeface="Arial" panose="020B0604020202020204" pitchFamily="34" charset="0"/>
              </a:rPr>
              <a:t>Implementado por</a:t>
            </a:r>
          </a:p>
        </p:txBody>
      </p:sp>
    </p:spTree>
    <p:extLst>
      <p:ext uri="{BB962C8B-B14F-4D97-AF65-F5344CB8AC3E}">
        <p14:creationId xmlns:p14="http://schemas.microsoft.com/office/powerpoint/2010/main" val="36659676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Uma imagem contendo captura de tela, interior&#10;&#10;Descrição gerada automaticamente">
            <a:extLst>
              <a:ext uri="{FF2B5EF4-FFF2-40B4-BE49-F238E27FC236}">
                <a16:creationId xmlns:a16="http://schemas.microsoft.com/office/drawing/2014/main" id="{F88A5E5D-1FA1-3145-96D1-12D181EEE0C0}"/>
              </a:ext>
            </a:extLst>
          </p:cNvPr>
          <p:cNvPicPr>
            <a:picLocks noChangeAspect="1"/>
          </p:cNvPicPr>
          <p:nvPr/>
        </p:nvPicPr>
        <p:blipFill>
          <a:blip r:embed="rId2"/>
          <a:stretch>
            <a:fillRect/>
          </a:stretch>
        </p:blipFill>
        <p:spPr>
          <a:xfrm>
            <a:off x="-2233" y="1412776"/>
            <a:ext cx="9146233" cy="5142245"/>
          </a:xfrm>
          <a:prstGeom prst="rect">
            <a:avLst/>
          </a:prstGeom>
        </p:spPr>
      </p:pic>
      <p:pic>
        <p:nvPicPr>
          <p:cNvPr id="7" name="Imagem 6">
            <a:extLst>
              <a:ext uri="{FF2B5EF4-FFF2-40B4-BE49-F238E27FC236}">
                <a16:creationId xmlns:a16="http://schemas.microsoft.com/office/drawing/2014/main" id="{05EB3950-0987-A74D-ABD5-F084E49F19EE}"/>
              </a:ext>
            </a:extLst>
          </p:cNvPr>
          <p:cNvPicPr>
            <a:picLocks noChangeAspect="1"/>
          </p:cNvPicPr>
          <p:nvPr/>
        </p:nvPicPr>
        <p:blipFill rotWithShape="1">
          <a:blip r:embed="rId3"/>
          <a:srcRect b="6904"/>
          <a:stretch/>
        </p:blipFill>
        <p:spPr>
          <a:xfrm>
            <a:off x="6038645" y="4602046"/>
            <a:ext cx="2943123" cy="1541206"/>
          </a:xfrm>
          <a:prstGeom prst="rect">
            <a:avLst/>
          </a:prstGeom>
        </p:spPr>
      </p:pic>
      <p:sp>
        <p:nvSpPr>
          <p:cNvPr id="6" name="Título 1"/>
          <p:cNvSpPr>
            <a:spLocks noGrp="1"/>
          </p:cNvSpPr>
          <p:nvPr>
            <p:ph type="title"/>
          </p:nvPr>
        </p:nvSpPr>
        <p:spPr>
          <a:xfrm>
            <a:off x="289918" y="1060646"/>
            <a:ext cx="8484185" cy="543819"/>
          </a:xfrm>
        </p:spPr>
        <p:txBody>
          <a:bodyPr/>
          <a:lstStyle/>
          <a:p>
            <a:r>
              <a:rPr lang="es-MX" sz="2400" b="1" dirty="0"/>
              <a:t>Ruta de TheIntegrityApp</a:t>
            </a:r>
          </a:p>
        </p:txBody>
      </p:sp>
    </p:spTree>
    <p:extLst>
      <p:ext uri="{BB962C8B-B14F-4D97-AF65-F5344CB8AC3E}">
        <p14:creationId xmlns:p14="http://schemas.microsoft.com/office/powerpoint/2010/main" val="35524370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879730-D414-AF4A-1F62-27C6EEA3D051}"/>
              </a:ext>
            </a:extLst>
          </p:cNvPr>
          <p:cNvSpPr>
            <a:spLocks noGrp="1"/>
          </p:cNvSpPr>
          <p:nvPr>
            <p:ph type="title"/>
          </p:nvPr>
        </p:nvSpPr>
        <p:spPr>
          <a:xfrm>
            <a:off x="192024" y="1268760"/>
            <a:ext cx="8772464" cy="576064"/>
          </a:xfrm>
        </p:spPr>
        <p:txBody>
          <a:bodyPr>
            <a:normAutofit/>
          </a:bodyPr>
          <a:lstStyle/>
          <a:p>
            <a:r>
              <a:rPr lang="es-PY" sz="2400" spc="109" dirty="0"/>
              <a:t>Cooperación Internacional</a:t>
            </a:r>
            <a:endParaRPr lang="pt-BR" sz="2400" dirty="0"/>
          </a:p>
        </p:txBody>
      </p:sp>
      <p:pic>
        <p:nvPicPr>
          <p:cNvPr id="5" name="Imagen 4">
            <a:extLst>
              <a:ext uri="{FF2B5EF4-FFF2-40B4-BE49-F238E27FC236}">
                <a16:creationId xmlns:a16="http://schemas.microsoft.com/office/drawing/2014/main" id="{8AB337A3-9182-1B39-1256-4D3AC503C94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672" y="5733256"/>
            <a:ext cx="5741702" cy="732823"/>
          </a:xfrm>
          <a:prstGeom prst="rect">
            <a:avLst/>
          </a:prstGeom>
          <a:noFill/>
          <a:ln>
            <a:noFill/>
          </a:ln>
        </p:spPr>
      </p:pic>
      <p:pic>
        <p:nvPicPr>
          <p:cNvPr id="6" name="Picture 2">
            <a:extLst>
              <a:ext uri="{FF2B5EF4-FFF2-40B4-BE49-F238E27FC236}">
                <a16:creationId xmlns:a16="http://schemas.microsoft.com/office/drawing/2014/main" id="{EAF34CE2-E428-82B0-A599-E826F620B30A}"/>
              </a:ext>
            </a:extLst>
          </p:cNvPr>
          <p:cNvPicPr>
            <a:picLocks noChangeAspect="1"/>
          </p:cNvPicPr>
          <p:nvPr/>
        </p:nvPicPr>
        <p:blipFill rotWithShape="1">
          <a:blip r:embed="rId3"/>
          <a:srcRect l="13271"/>
          <a:stretch/>
        </p:blipFill>
        <p:spPr>
          <a:xfrm>
            <a:off x="1187624" y="2204864"/>
            <a:ext cx="4320480" cy="3325212"/>
          </a:xfrm>
          <a:prstGeom prst="rect">
            <a:avLst/>
          </a:prstGeom>
        </p:spPr>
      </p:pic>
      <p:sp>
        <p:nvSpPr>
          <p:cNvPr id="7" name="CuadroTexto 6">
            <a:extLst>
              <a:ext uri="{FF2B5EF4-FFF2-40B4-BE49-F238E27FC236}">
                <a16:creationId xmlns:a16="http://schemas.microsoft.com/office/drawing/2014/main" id="{8E987854-8244-CAE0-F3EE-B9FA116D439D}"/>
              </a:ext>
            </a:extLst>
          </p:cNvPr>
          <p:cNvSpPr txBox="1"/>
          <p:nvPr/>
        </p:nvSpPr>
        <p:spPr>
          <a:xfrm>
            <a:off x="5796136" y="2780928"/>
            <a:ext cx="2736304" cy="1938992"/>
          </a:xfrm>
          <a:prstGeom prst="rect">
            <a:avLst/>
          </a:prstGeom>
          <a:noFill/>
        </p:spPr>
        <p:txBody>
          <a:bodyPr wrap="square">
            <a:spAutoFit/>
          </a:bodyPr>
          <a:lstStyle/>
          <a:p>
            <a:r>
              <a:rPr lang="es-ES" sz="2000" b="1" dirty="0">
                <a:solidFill>
                  <a:schemeClr val="tx1">
                    <a:lumMod val="75000"/>
                    <a:lumOff val="25000"/>
                  </a:schemeClr>
                </a:solidFill>
                <a:latin typeface="Gravur-Condensed" panose="02000506020000020004" pitchFamily="2" charset="0"/>
                <a:cs typeface="Arial" panose="020B0604020202020204" pitchFamily="34" charset="0"/>
              </a:rPr>
              <a:t>Proyecto de Cooperación Trilateral Paraguay-Brasil-Alemania: “Fortaleciendo la integridad para superar tiempos de crisis”</a:t>
            </a:r>
          </a:p>
        </p:txBody>
      </p:sp>
    </p:spTree>
    <p:extLst>
      <p:ext uri="{BB962C8B-B14F-4D97-AF65-F5344CB8AC3E}">
        <p14:creationId xmlns:p14="http://schemas.microsoft.com/office/powerpoint/2010/main" val="872306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59EED1-CFEB-0B32-9BB6-5AE30030D6F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72200" y="2492896"/>
            <a:ext cx="1448498" cy="874531"/>
          </a:xfrm>
          <a:prstGeom prst="rect">
            <a:avLst/>
          </a:prstGeom>
        </p:spPr>
      </p:pic>
      <p:sp>
        <p:nvSpPr>
          <p:cNvPr id="4" name="CuadroTexto 3">
            <a:extLst>
              <a:ext uri="{FF2B5EF4-FFF2-40B4-BE49-F238E27FC236}">
                <a16:creationId xmlns:a16="http://schemas.microsoft.com/office/drawing/2014/main" id="{8A11990D-4CB8-1837-A029-E625DD380BDD}"/>
              </a:ext>
            </a:extLst>
          </p:cNvPr>
          <p:cNvSpPr txBox="1"/>
          <p:nvPr/>
        </p:nvSpPr>
        <p:spPr>
          <a:xfrm>
            <a:off x="1331640" y="2505194"/>
            <a:ext cx="4850972" cy="646331"/>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marL="257175" indent="-257175">
              <a:buFont typeface="Arial" panose="020B0604020202020204" pitchFamily="34" charset="0"/>
              <a:buChar char="•"/>
            </a:pPr>
            <a:r>
              <a:rPr lang="es-ES" dirty="0">
                <a:latin typeface="Gravur-Condensed" panose="02000506020000020004" pitchFamily="2" charset="0"/>
              </a:rPr>
              <a:t>Agencia Brasileña de Cooperación ABC</a:t>
            </a:r>
          </a:p>
          <a:p>
            <a:pPr marL="257175" indent="-257175">
              <a:buFont typeface="Arial" panose="020B0604020202020204" pitchFamily="34" charset="0"/>
              <a:buChar char="•"/>
            </a:pPr>
            <a:r>
              <a:rPr lang="es-ES" dirty="0">
                <a:latin typeface="Gravur-Condensed" panose="02000506020000020004" pitchFamily="2" charset="0"/>
              </a:rPr>
              <a:t>Contraloría General de la Unión CGU</a:t>
            </a:r>
          </a:p>
        </p:txBody>
      </p:sp>
      <p:sp>
        <p:nvSpPr>
          <p:cNvPr id="8" name="CuadroTexto 7">
            <a:extLst>
              <a:ext uri="{FF2B5EF4-FFF2-40B4-BE49-F238E27FC236}">
                <a16:creationId xmlns:a16="http://schemas.microsoft.com/office/drawing/2014/main" id="{3AB47AAB-9E3F-FDFE-58E1-C53A8C47D1C4}"/>
              </a:ext>
            </a:extLst>
          </p:cNvPr>
          <p:cNvSpPr txBox="1"/>
          <p:nvPr/>
        </p:nvSpPr>
        <p:spPr>
          <a:xfrm>
            <a:off x="1330333" y="4490752"/>
            <a:ext cx="4850972" cy="120032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257175" indent="-257175">
              <a:buFont typeface="Arial" panose="020B0604020202020204" pitchFamily="34" charset="0"/>
              <a:buChar char="•"/>
            </a:pPr>
            <a:r>
              <a:rPr lang="es-ES" dirty="0">
                <a:latin typeface="Gravur-Condensed" panose="02000506020000020004" pitchFamily="2" charset="0"/>
              </a:rPr>
              <a:t>Secretaría Nacional Anticorrupción SENAC</a:t>
            </a:r>
          </a:p>
          <a:p>
            <a:pPr marL="257175" indent="-257175">
              <a:buFont typeface="Arial" panose="020B0604020202020204" pitchFamily="34" charset="0"/>
              <a:buChar char="•"/>
            </a:pPr>
            <a:r>
              <a:rPr lang="es-ES" dirty="0">
                <a:latin typeface="Gravur-Condensed" panose="02000506020000020004" pitchFamily="2" charset="0"/>
              </a:rPr>
              <a:t>Ministerio de Industria y Comercio MIC</a:t>
            </a:r>
          </a:p>
          <a:p>
            <a:pPr marL="257175" indent="-257175">
              <a:buFont typeface="Arial" panose="020B0604020202020204" pitchFamily="34" charset="0"/>
              <a:buChar char="•"/>
            </a:pPr>
            <a:r>
              <a:rPr lang="es-ES" dirty="0">
                <a:latin typeface="Gravur-Condensed" panose="02000506020000020004" pitchFamily="2" charset="0"/>
              </a:rPr>
              <a:t>Secretaría Técnica de Planificación STP</a:t>
            </a:r>
          </a:p>
          <a:p>
            <a:pPr marL="257175" indent="-257175">
              <a:buFont typeface="Arial" panose="020B0604020202020204" pitchFamily="34" charset="0"/>
              <a:buChar char="•"/>
            </a:pPr>
            <a:r>
              <a:rPr lang="es-ES" dirty="0">
                <a:latin typeface="Gravur-Condensed" panose="02000506020000020004" pitchFamily="2" charset="0"/>
              </a:rPr>
              <a:t>Ministerio de Relaciones Exteriores MRE</a:t>
            </a:r>
          </a:p>
        </p:txBody>
      </p:sp>
      <p:sp>
        <p:nvSpPr>
          <p:cNvPr id="9" name="CuadroTexto 8">
            <a:extLst>
              <a:ext uri="{FF2B5EF4-FFF2-40B4-BE49-F238E27FC236}">
                <a16:creationId xmlns:a16="http://schemas.microsoft.com/office/drawing/2014/main" id="{46D25F7D-EF73-AD23-632A-6EE6BF40CDCC}"/>
              </a:ext>
            </a:extLst>
          </p:cNvPr>
          <p:cNvSpPr txBox="1"/>
          <p:nvPr/>
        </p:nvSpPr>
        <p:spPr>
          <a:xfrm>
            <a:off x="1331984" y="3352883"/>
            <a:ext cx="4849322" cy="92333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257175" indent="-257175">
              <a:buFont typeface="Arial" panose="020B0604020202020204" pitchFamily="34" charset="0"/>
              <a:buChar char="•"/>
            </a:pPr>
            <a:r>
              <a:rPr lang="es-ES" dirty="0">
                <a:latin typeface="Gravur-Condensed" panose="02000506020000020004" pitchFamily="2" charset="0"/>
              </a:rPr>
              <a:t>Deutsche </a:t>
            </a:r>
            <a:r>
              <a:rPr lang="es-ES" dirty="0" err="1">
                <a:latin typeface="Gravur-Condensed" panose="02000506020000020004" pitchFamily="2" charset="0"/>
              </a:rPr>
              <a:t>Gesellschaft</a:t>
            </a:r>
            <a:r>
              <a:rPr lang="es-ES" dirty="0">
                <a:latin typeface="Gravur-Condensed" panose="02000506020000020004" pitchFamily="2" charset="0"/>
              </a:rPr>
              <a:t> </a:t>
            </a:r>
            <a:r>
              <a:rPr lang="es-ES" dirty="0" err="1">
                <a:latin typeface="Gravur-Condensed" panose="02000506020000020004" pitchFamily="2" charset="0"/>
              </a:rPr>
              <a:t>für</a:t>
            </a:r>
            <a:r>
              <a:rPr lang="es-ES" dirty="0">
                <a:latin typeface="Gravur-Condensed" panose="02000506020000020004" pitchFamily="2" charset="0"/>
              </a:rPr>
              <a:t> </a:t>
            </a:r>
            <a:r>
              <a:rPr lang="es-ES" dirty="0" err="1">
                <a:latin typeface="Gravur-Condensed" panose="02000506020000020004" pitchFamily="2" charset="0"/>
              </a:rPr>
              <a:t>Internationale</a:t>
            </a:r>
            <a:r>
              <a:rPr lang="es-ES" dirty="0">
                <a:latin typeface="Gravur-Condensed" panose="02000506020000020004" pitchFamily="2" charset="0"/>
              </a:rPr>
              <a:t> </a:t>
            </a:r>
            <a:r>
              <a:rPr lang="es-ES" dirty="0" err="1">
                <a:latin typeface="Gravur-Condensed" panose="02000506020000020004" pitchFamily="2" charset="0"/>
              </a:rPr>
              <a:t>Zusammenarbeit</a:t>
            </a:r>
            <a:r>
              <a:rPr lang="es-ES" dirty="0">
                <a:latin typeface="Gravur-Condensed" panose="02000506020000020004" pitchFamily="2" charset="0"/>
              </a:rPr>
              <a:t> GIZ </a:t>
            </a:r>
          </a:p>
          <a:p>
            <a:pPr marL="257175" indent="-257175">
              <a:buFont typeface="Arial" panose="020B0604020202020204" pitchFamily="34" charset="0"/>
              <a:buChar char="•"/>
            </a:pPr>
            <a:r>
              <a:rPr lang="es-ES" dirty="0">
                <a:latin typeface="Gravur-Condensed" panose="02000506020000020004" pitchFamily="2" charset="0"/>
              </a:rPr>
              <a:t>Alliance </a:t>
            </a:r>
            <a:r>
              <a:rPr lang="es-ES" dirty="0" err="1">
                <a:latin typeface="Gravur-Condensed" panose="02000506020000020004" pitchFamily="2" charset="0"/>
              </a:rPr>
              <a:t>for</a:t>
            </a:r>
            <a:r>
              <a:rPr lang="es-ES" dirty="0">
                <a:latin typeface="Gravur-Condensed" panose="02000506020000020004" pitchFamily="2" charset="0"/>
              </a:rPr>
              <a:t> </a:t>
            </a:r>
            <a:r>
              <a:rPr lang="es-ES" dirty="0" err="1">
                <a:latin typeface="Gravur-Condensed" panose="02000506020000020004" pitchFamily="2" charset="0"/>
              </a:rPr>
              <a:t>Integrity</a:t>
            </a:r>
            <a:endParaRPr lang="es-ES" dirty="0">
              <a:latin typeface="Gravur-Condensed" panose="02000506020000020004" pitchFamily="2" charset="0"/>
            </a:endParaRPr>
          </a:p>
        </p:txBody>
      </p:sp>
      <p:pic>
        <p:nvPicPr>
          <p:cNvPr id="10" name="Picture 3">
            <a:extLst>
              <a:ext uri="{FF2B5EF4-FFF2-40B4-BE49-F238E27FC236}">
                <a16:creationId xmlns:a16="http://schemas.microsoft.com/office/drawing/2014/main" id="{36699EE3-E568-C0CB-D264-D72A99506BA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389377" y="3547190"/>
            <a:ext cx="1423860" cy="953987"/>
          </a:xfrm>
          <a:prstGeom prst="rect">
            <a:avLst/>
          </a:prstGeom>
        </p:spPr>
      </p:pic>
      <p:pic>
        <p:nvPicPr>
          <p:cNvPr id="11" name="Picture 2">
            <a:extLst>
              <a:ext uri="{FF2B5EF4-FFF2-40B4-BE49-F238E27FC236}">
                <a16:creationId xmlns:a16="http://schemas.microsoft.com/office/drawing/2014/main" id="{3FE033B8-3E71-3A5C-BF50-4FC9BDA857CA}"/>
              </a:ext>
            </a:extLst>
          </p:cNvPr>
          <p:cNvPicPr>
            <a:picLocks noChangeAspect="1"/>
          </p:cNvPicPr>
          <p:nvPr/>
        </p:nvPicPr>
        <p:blipFill>
          <a:blip r:embed="rId6"/>
          <a:srcRect/>
          <a:stretch>
            <a:fillRect/>
          </a:stretch>
        </p:blipFill>
        <p:spPr>
          <a:xfrm>
            <a:off x="6396838" y="4735485"/>
            <a:ext cx="1427355" cy="951570"/>
          </a:xfrm>
          <a:prstGeom prst="rect">
            <a:avLst/>
          </a:prstGeom>
        </p:spPr>
      </p:pic>
      <p:sp>
        <p:nvSpPr>
          <p:cNvPr id="7" name="Título 1">
            <a:extLst>
              <a:ext uri="{FF2B5EF4-FFF2-40B4-BE49-F238E27FC236}">
                <a16:creationId xmlns:a16="http://schemas.microsoft.com/office/drawing/2014/main" id="{268FB999-F492-AB9A-4122-9E8B77E22307}"/>
              </a:ext>
            </a:extLst>
          </p:cNvPr>
          <p:cNvSpPr>
            <a:spLocks noGrp="1"/>
          </p:cNvSpPr>
          <p:nvPr>
            <p:ph type="title"/>
          </p:nvPr>
        </p:nvSpPr>
        <p:spPr>
          <a:xfrm>
            <a:off x="192024" y="1268760"/>
            <a:ext cx="8772464" cy="504056"/>
          </a:xfrm>
        </p:spPr>
        <p:txBody>
          <a:bodyPr>
            <a:normAutofit fontScale="90000"/>
          </a:bodyPr>
          <a:lstStyle/>
          <a:p>
            <a:r>
              <a:rPr lang="es-PY" sz="2400" spc="109" dirty="0"/>
              <a:t>Actores del Proyecto de Cooperación</a:t>
            </a:r>
            <a:endParaRPr lang="pt-BR" sz="2400" dirty="0"/>
          </a:p>
        </p:txBody>
      </p:sp>
    </p:spTree>
    <p:extLst>
      <p:ext uri="{BB962C8B-B14F-4D97-AF65-F5344CB8AC3E}">
        <p14:creationId xmlns:p14="http://schemas.microsoft.com/office/powerpoint/2010/main" val="264643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par>
                                <p:cTn id="22" presetID="53" presetClass="entr" presetSubtype="16"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fltVal val="0"/>
                                          </p:val>
                                        </p:tav>
                                        <p:tav tm="100000">
                                          <p:val>
                                            <p:strVal val="#ppt_w"/>
                                          </p:val>
                                        </p:tav>
                                      </p:tavLst>
                                    </p:anim>
                                    <p:anim calcmode="lin" valueType="num">
                                      <p:cBhvr>
                                        <p:cTn id="37" dur="500" fill="hold"/>
                                        <p:tgtEl>
                                          <p:spTgt spid="8"/>
                                        </p:tgtEl>
                                        <p:attrNameLst>
                                          <p:attrName>ppt_h</p:attrName>
                                        </p:attrNameLst>
                                      </p:cBhvr>
                                      <p:tavLst>
                                        <p:tav tm="0">
                                          <p:val>
                                            <p:fltVal val="0"/>
                                          </p:val>
                                        </p:tav>
                                        <p:tav tm="100000">
                                          <p:val>
                                            <p:strVal val="#ppt_h"/>
                                          </p:val>
                                        </p:tav>
                                      </p:tavLst>
                                    </p:anim>
                                    <p:animEffect transition="in" filter="fade">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268FB999-F492-AB9A-4122-9E8B77E22307}"/>
              </a:ext>
            </a:extLst>
          </p:cNvPr>
          <p:cNvSpPr>
            <a:spLocks noGrp="1"/>
          </p:cNvSpPr>
          <p:nvPr>
            <p:ph type="title"/>
          </p:nvPr>
        </p:nvSpPr>
        <p:spPr>
          <a:xfrm>
            <a:off x="192024" y="1268760"/>
            <a:ext cx="8772464" cy="504056"/>
          </a:xfrm>
        </p:spPr>
        <p:txBody>
          <a:bodyPr>
            <a:normAutofit fontScale="90000"/>
          </a:bodyPr>
          <a:lstStyle/>
          <a:p>
            <a:r>
              <a:rPr lang="es-PY" sz="2400" spc="109" dirty="0"/>
              <a:t>Principales líneas de acción</a:t>
            </a:r>
            <a:endParaRPr lang="pt-BR" sz="2400" dirty="0"/>
          </a:p>
        </p:txBody>
      </p:sp>
      <p:pic>
        <p:nvPicPr>
          <p:cNvPr id="5" name="Imagen 4">
            <a:extLst>
              <a:ext uri="{FF2B5EF4-FFF2-40B4-BE49-F238E27FC236}">
                <a16:creationId xmlns:a16="http://schemas.microsoft.com/office/drawing/2014/main" id="{2FD741E9-F697-6C8E-0D1D-46AA5F23F882}"/>
              </a:ext>
            </a:extLst>
          </p:cNvPr>
          <p:cNvPicPr>
            <a:picLocks noChangeAspect="1"/>
          </p:cNvPicPr>
          <p:nvPr/>
        </p:nvPicPr>
        <p:blipFill>
          <a:blip r:embed="rId2"/>
          <a:stretch>
            <a:fillRect/>
          </a:stretch>
        </p:blipFill>
        <p:spPr>
          <a:xfrm>
            <a:off x="0" y="2587840"/>
            <a:ext cx="3473135" cy="3474973"/>
          </a:xfrm>
          <a:prstGeom prst="rect">
            <a:avLst/>
          </a:prstGeom>
        </p:spPr>
      </p:pic>
      <p:pic>
        <p:nvPicPr>
          <p:cNvPr id="6" name="Imagen 5">
            <a:extLst>
              <a:ext uri="{FF2B5EF4-FFF2-40B4-BE49-F238E27FC236}">
                <a16:creationId xmlns:a16="http://schemas.microsoft.com/office/drawing/2014/main" id="{E0BD8478-7C91-3050-1ECC-DA8158AE8638}"/>
              </a:ext>
            </a:extLst>
          </p:cNvPr>
          <p:cNvPicPr>
            <a:picLocks noChangeAspect="1"/>
          </p:cNvPicPr>
          <p:nvPr/>
        </p:nvPicPr>
        <p:blipFill rotWithShape="1">
          <a:blip r:embed="rId3">
            <a:extLst>
              <a:ext uri="{28A0092B-C50C-407E-A947-70E740481C1C}">
                <a14:useLocalDpi xmlns:a14="http://schemas.microsoft.com/office/drawing/2010/main" val="0"/>
              </a:ext>
            </a:extLst>
          </a:blip>
          <a:srcRect l="20285" t="24356" r="13113" b="21942"/>
          <a:stretch/>
        </p:blipFill>
        <p:spPr>
          <a:xfrm>
            <a:off x="3572000" y="2852936"/>
            <a:ext cx="5392488" cy="2892951"/>
          </a:xfrm>
          <a:prstGeom prst="rect">
            <a:avLst/>
          </a:prstGeom>
        </p:spPr>
      </p:pic>
    </p:spTree>
    <p:extLst>
      <p:ext uri="{BB962C8B-B14F-4D97-AF65-F5344CB8AC3E}">
        <p14:creationId xmlns:p14="http://schemas.microsoft.com/office/powerpoint/2010/main" val="26117342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268FB999-F492-AB9A-4122-9E8B77E22307}"/>
              </a:ext>
            </a:extLst>
          </p:cNvPr>
          <p:cNvSpPr>
            <a:spLocks noGrp="1"/>
          </p:cNvSpPr>
          <p:nvPr>
            <p:ph type="title"/>
          </p:nvPr>
        </p:nvSpPr>
        <p:spPr>
          <a:xfrm>
            <a:off x="192024" y="1268760"/>
            <a:ext cx="8772464" cy="504056"/>
          </a:xfrm>
        </p:spPr>
        <p:txBody>
          <a:bodyPr>
            <a:normAutofit fontScale="90000"/>
          </a:bodyPr>
          <a:lstStyle/>
          <a:p>
            <a:r>
              <a:rPr lang="es-PY" sz="2400" spc="109" dirty="0"/>
              <a:t>Visión del Sector Público en Paraguay</a:t>
            </a:r>
            <a:endParaRPr lang="pt-BR" sz="2400" dirty="0"/>
          </a:p>
        </p:txBody>
      </p:sp>
      <p:pic>
        <p:nvPicPr>
          <p:cNvPr id="3" name="Imagen 2">
            <a:extLst>
              <a:ext uri="{FF2B5EF4-FFF2-40B4-BE49-F238E27FC236}">
                <a16:creationId xmlns:a16="http://schemas.microsoft.com/office/drawing/2014/main" id="{A7D14012-E049-023A-7FB8-FBD989116BA8}"/>
              </a:ext>
            </a:extLst>
          </p:cNvPr>
          <p:cNvPicPr>
            <a:picLocks noChangeAspect="1"/>
          </p:cNvPicPr>
          <p:nvPr/>
        </p:nvPicPr>
        <p:blipFill rotWithShape="1">
          <a:blip r:embed="rId2"/>
          <a:srcRect l="4272" t="10949" r="5826" b="9310"/>
          <a:stretch/>
        </p:blipFill>
        <p:spPr>
          <a:xfrm>
            <a:off x="393578" y="2348880"/>
            <a:ext cx="8220723" cy="4101485"/>
          </a:xfrm>
          <a:prstGeom prst="rect">
            <a:avLst/>
          </a:prstGeom>
        </p:spPr>
      </p:pic>
    </p:spTree>
    <p:extLst>
      <p:ext uri="{BB962C8B-B14F-4D97-AF65-F5344CB8AC3E}">
        <p14:creationId xmlns:p14="http://schemas.microsoft.com/office/powerpoint/2010/main" val="16711728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268FB999-F492-AB9A-4122-9E8B77E22307}"/>
              </a:ext>
            </a:extLst>
          </p:cNvPr>
          <p:cNvSpPr>
            <a:spLocks noGrp="1"/>
          </p:cNvSpPr>
          <p:nvPr>
            <p:ph type="title"/>
          </p:nvPr>
        </p:nvSpPr>
        <p:spPr>
          <a:xfrm>
            <a:off x="192024" y="1268760"/>
            <a:ext cx="8772464" cy="504056"/>
          </a:xfrm>
        </p:spPr>
        <p:txBody>
          <a:bodyPr>
            <a:normAutofit fontScale="90000"/>
          </a:bodyPr>
          <a:lstStyle/>
          <a:p>
            <a:r>
              <a:rPr lang="es-PY" sz="2400" spc="109" dirty="0"/>
              <a:t>Visión del Sector Público en Paraguay</a:t>
            </a:r>
            <a:endParaRPr lang="pt-BR" sz="2400" dirty="0"/>
          </a:p>
        </p:txBody>
      </p:sp>
      <p:pic>
        <p:nvPicPr>
          <p:cNvPr id="4" name="Imagen 3">
            <a:extLst>
              <a:ext uri="{FF2B5EF4-FFF2-40B4-BE49-F238E27FC236}">
                <a16:creationId xmlns:a16="http://schemas.microsoft.com/office/drawing/2014/main" id="{57A8509F-D247-69BA-4FA8-89A3BA35D0CF}"/>
              </a:ext>
            </a:extLst>
          </p:cNvPr>
          <p:cNvPicPr>
            <a:picLocks noChangeAspect="1"/>
          </p:cNvPicPr>
          <p:nvPr/>
        </p:nvPicPr>
        <p:blipFill rotWithShape="1">
          <a:blip r:embed="rId2"/>
          <a:srcRect t="8000" b="10345"/>
          <a:stretch/>
        </p:blipFill>
        <p:spPr>
          <a:xfrm>
            <a:off x="144016" y="2132856"/>
            <a:ext cx="8820472" cy="4051287"/>
          </a:xfrm>
          <a:prstGeom prst="rect">
            <a:avLst/>
          </a:prstGeom>
        </p:spPr>
      </p:pic>
    </p:spTree>
    <p:extLst>
      <p:ext uri="{BB962C8B-B14F-4D97-AF65-F5344CB8AC3E}">
        <p14:creationId xmlns:p14="http://schemas.microsoft.com/office/powerpoint/2010/main" val="31350108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4"/>
          <p:cNvSpPr>
            <a:spLocks noGrp="1"/>
          </p:cNvSpPr>
          <p:nvPr>
            <p:ph type="dt" sz="half" idx="10"/>
          </p:nvPr>
        </p:nvSpPr>
        <p:spPr/>
        <p:txBody>
          <a:bodyPr/>
          <a:lstStyle/>
          <a:p>
            <a:fld id="{B062B1D6-048A-9D42-A381-799B57A69F1E}" type="datetime1">
              <a:rPr lang="de-DE" smtClean="0"/>
              <a:pPr/>
              <a:t>02.02.23</a:t>
            </a:fld>
            <a:endParaRPr lang="de-DE"/>
          </a:p>
        </p:txBody>
      </p:sp>
      <p:sp>
        <p:nvSpPr>
          <p:cNvPr id="7" name="Foliennummernplatzhalter 6"/>
          <p:cNvSpPr>
            <a:spLocks noGrp="1"/>
          </p:cNvSpPr>
          <p:nvPr>
            <p:ph type="sldNum" sz="quarter" idx="12"/>
          </p:nvPr>
        </p:nvSpPr>
        <p:spPr/>
        <p:txBody>
          <a:bodyPr/>
          <a:lstStyle/>
          <a:p>
            <a:fld id="{03E28A7C-2325-234F-BBA3-D4EFD380826F}" type="slidenum">
              <a:rPr lang="de-DE" smtClean="0"/>
              <a:pPr/>
              <a:t>16</a:t>
            </a:fld>
            <a:endParaRPr lang="de-DE"/>
          </a:p>
        </p:txBody>
      </p:sp>
      <p:sp>
        <p:nvSpPr>
          <p:cNvPr id="10" name="Titel 9"/>
          <p:cNvSpPr>
            <a:spLocks noGrp="1"/>
          </p:cNvSpPr>
          <p:nvPr>
            <p:ph type="title"/>
          </p:nvPr>
        </p:nvSpPr>
        <p:spPr>
          <a:xfrm>
            <a:off x="325364" y="1343025"/>
            <a:ext cx="8484185" cy="543819"/>
          </a:xfrm>
        </p:spPr>
        <p:txBody>
          <a:bodyPr/>
          <a:lstStyle/>
          <a:p>
            <a:r>
              <a:rPr lang="de-DE" sz="2400" b="1" cap="all" dirty="0"/>
              <a:t>Gracias </a:t>
            </a:r>
            <a:r>
              <a:rPr lang="de-DE" sz="2400" b="1" cap="all" dirty="0" err="1"/>
              <a:t>por</a:t>
            </a:r>
            <a:r>
              <a:rPr lang="de-DE" sz="2400" b="1" cap="all" dirty="0"/>
              <a:t> </a:t>
            </a:r>
            <a:r>
              <a:rPr lang="de-DE" sz="2400" b="1" cap="all" dirty="0" err="1"/>
              <a:t>su</a:t>
            </a:r>
            <a:r>
              <a:rPr lang="de-DE" sz="2400" b="1" cap="all" dirty="0"/>
              <a:t> </a:t>
            </a:r>
            <a:r>
              <a:rPr lang="de-DE" sz="2400" b="1" cap="all" dirty="0" err="1"/>
              <a:t>atención</a:t>
            </a:r>
            <a:endParaRPr lang="de-DE" sz="2400" b="1" dirty="0"/>
          </a:p>
        </p:txBody>
      </p:sp>
      <p:sp>
        <p:nvSpPr>
          <p:cNvPr id="11" name="Inhaltsplatzhalter 6"/>
          <p:cNvSpPr>
            <a:spLocks noGrp="1"/>
          </p:cNvSpPr>
          <p:nvPr/>
        </p:nvSpPr>
        <p:spPr>
          <a:xfrm>
            <a:off x="145728" y="1891150"/>
            <a:ext cx="8498209" cy="1392015"/>
          </a:xfrm>
          <a:prstGeom prst="rect">
            <a:avLst/>
          </a:prstGeom>
          <a:noFill/>
          <a:ln>
            <a:noFill/>
          </a:ln>
        </p:spPr>
        <p:txBody>
          <a:bodyPr vert="horz" lIns="0" tIns="180000" rIns="0" bIns="0" rtlCol="0" anchor="t">
            <a:noAutofit/>
          </a:bodyPr>
          <a:lstStyle>
            <a:lvl1pPr marL="0" indent="0" algn="l" defTabSz="457200" rtl="0" eaLnBrk="1" latinLnBrk="0" hangingPunct="1">
              <a:lnSpc>
                <a:spcPct val="100000"/>
              </a:lnSpc>
              <a:spcBef>
                <a:spcPts val="0"/>
              </a:spcBef>
              <a:spcAft>
                <a:spcPts val="0"/>
              </a:spcAft>
              <a:buClr>
                <a:schemeClr val="accent6"/>
              </a:buClr>
              <a:buSzPct val="120000"/>
              <a:buFont typeface="Wingdings" charset="2"/>
              <a:buNone/>
              <a:defRPr sz="1600" b="0" kern="1200" cap="none" baseline="0">
                <a:solidFill>
                  <a:schemeClr val="accent1"/>
                </a:solidFill>
                <a:latin typeface="Arial"/>
                <a:ea typeface="+mn-ea"/>
                <a:cs typeface="Arial"/>
              </a:defRPr>
            </a:lvl1pPr>
            <a:lvl2pPr marL="449263" indent="-177800" algn="l" defTabSz="457200" rtl="0" eaLnBrk="1" latinLnBrk="0" hangingPunct="1">
              <a:spcBef>
                <a:spcPct val="20000"/>
              </a:spcBef>
              <a:buClr>
                <a:schemeClr val="bg1">
                  <a:lumMod val="50000"/>
                </a:schemeClr>
              </a:buClr>
              <a:buFont typeface="Wingdings" charset="2"/>
              <a:buChar char="§"/>
              <a:defRPr sz="1800" kern="1200">
                <a:solidFill>
                  <a:schemeClr val="tx1">
                    <a:lumMod val="75000"/>
                    <a:lumOff val="25000"/>
                  </a:schemeClr>
                </a:solidFill>
                <a:latin typeface="Arial"/>
                <a:ea typeface="+mn-ea"/>
                <a:cs typeface="Arial"/>
              </a:defRPr>
            </a:lvl2pPr>
            <a:lvl3pPr marL="449263" indent="-177800" algn="l" defTabSz="457200" rtl="0" eaLnBrk="1" latinLnBrk="0" hangingPunct="1">
              <a:spcBef>
                <a:spcPct val="20000"/>
              </a:spcBef>
              <a:buSzPct val="90000"/>
              <a:buFont typeface="Symbol" charset="2"/>
              <a:buChar char="-"/>
              <a:defRPr sz="1800" kern="1200">
                <a:solidFill>
                  <a:schemeClr val="tx1">
                    <a:lumMod val="75000"/>
                    <a:lumOff val="25000"/>
                  </a:schemeClr>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lgn="ctr"/>
            <a:r>
              <a:rPr lang="de-DE" sz="2000" b="1" dirty="0"/>
              <a:t>Alliance </a:t>
            </a:r>
            <a:r>
              <a:rPr lang="de-DE" sz="2000" b="1" dirty="0" err="1"/>
              <a:t>for</a:t>
            </a:r>
            <a:r>
              <a:rPr lang="de-DE" sz="2000" b="1" dirty="0"/>
              <a:t> Integrity</a:t>
            </a:r>
          </a:p>
          <a:p>
            <a:pPr lvl="0" algn="ctr"/>
            <a:r>
              <a:rPr lang="de-DE" sz="1400" dirty="0"/>
              <a:t>c/o Deutsche Gesellschaft für Internationale Zusammenarbeit (GIZ) GmbH</a:t>
            </a:r>
          </a:p>
        </p:txBody>
      </p:sp>
      <p:sp>
        <p:nvSpPr>
          <p:cNvPr id="13" name="Rechteck 12"/>
          <p:cNvSpPr/>
          <p:nvPr/>
        </p:nvSpPr>
        <p:spPr>
          <a:xfrm>
            <a:off x="899592" y="2825060"/>
            <a:ext cx="2416236" cy="430887"/>
          </a:xfrm>
          <a:prstGeom prst="rect">
            <a:avLst/>
          </a:prstGeom>
        </p:spPr>
        <p:txBody>
          <a:bodyPr wrap="square">
            <a:spAutoFit/>
          </a:bodyPr>
          <a:ls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r>
              <a:rPr lang="de-DE" sz="1100" b="1" dirty="0">
                <a:solidFill>
                  <a:schemeClr val="accent1"/>
                </a:solidFill>
                <a:cs typeface="Arial"/>
              </a:rPr>
              <a:t>Brasil</a:t>
            </a:r>
            <a:endParaRPr lang="de-DE" sz="1100" b="1" dirty="0">
              <a:solidFill>
                <a:schemeClr val="accent1"/>
              </a:solidFill>
              <a:latin typeface="Arial"/>
              <a:cs typeface="Arial"/>
            </a:endParaRPr>
          </a:p>
          <a:p>
            <a:r>
              <a:rPr lang="de-DE" sz="1100" dirty="0">
                <a:solidFill>
                  <a:schemeClr val="accent1"/>
                </a:solidFill>
                <a:latin typeface="Arial"/>
                <a:cs typeface="Arial"/>
              </a:rPr>
              <a:t>E    </a:t>
            </a:r>
            <a:r>
              <a:rPr lang="de-DE" sz="1100" dirty="0">
                <a:solidFill>
                  <a:schemeClr val="accent1"/>
                </a:solidFill>
                <a:latin typeface="Arial"/>
                <a:cs typeface="Arial"/>
                <a:hlinkClick r:id="rId3"/>
              </a:rPr>
              <a:t>afin-brazil@giz.de </a:t>
            </a:r>
            <a:endParaRPr lang="de-DE" sz="1100" dirty="0">
              <a:solidFill>
                <a:schemeClr val="accent1"/>
              </a:solidFill>
              <a:latin typeface="Arial"/>
              <a:cs typeface="Arial"/>
            </a:endParaRPr>
          </a:p>
        </p:txBody>
      </p:sp>
      <p:sp>
        <p:nvSpPr>
          <p:cNvPr id="14" name="Rechteck 13"/>
          <p:cNvSpPr/>
          <p:nvPr/>
        </p:nvSpPr>
        <p:spPr>
          <a:xfrm>
            <a:off x="3527879" y="2803575"/>
            <a:ext cx="2879919" cy="769441"/>
          </a:xfrm>
          <a:prstGeom prst="rect">
            <a:avLst/>
          </a:prstGeom>
        </p:spPr>
        <p:txBody>
          <a:bodyPr wrap="square">
            <a:spAutoFit/>
          </a:bodyPr>
          <a:ls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r>
              <a:rPr lang="de-DE" sz="1100" b="1" dirty="0" err="1">
                <a:solidFill>
                  <a:schemeClr val="accent1"/>
                </a:solidFill>
                <a:cs typeface="Arial"/>
              </a:rPr>
              <a:t>Alemania</a:t>
            </a:r>
            <a:endParaRPr lang="de-DE" sz="1100" b="1" dirty="0">
              <a:solidFill>
                <a:schemeClr val="accent1"/>
              </a:solidFill>
              <a:latin typeface="Arial"/>
              <a:cs typeface="Arial"/>
            </a:endParaRPr>
          </a:p>
          <a:p>
            <a:pPr lvl="0"/>
            <a:r>
              <a:rPr lang="de-DE" sz="1100" dirty="0">
                <a:solidFill>
                  <a:schemeClr val="accent1"/>
                </a:solidFill>
                <a:cs typeface="Arial"/>
              </a:rPr>
              <a:t>Friedrich-Ebert-Allee 32 + 36</a:t>
            </a:r>
          </a:p>
          <a:p>
            <a:pPr lvl="0"/>
            <a:r>
              <a:rPr lang="de-DE" sz="1100" dirty="0">
                <a:solidFill>
                  <a:schemeClr val="accent1"/>
                </a:solidFill>
                <a:cs typeface="Arial"/>
              </a:rPr>
              <a:t>53113 Bonn</a:t>
            </a:r>
          </a:p>
          <a:p>
            <a:pPr lvl="0"/>
            <a:r>
              <a:rPr lang="de-DE" sz="1100" dirty="0">
                <a:solidFill>
                  <a:schemeClr val="accent1"/>
                </a:solidFill>
                <a:latin typeface="Arial"/>
                <a:cs typeface="Arial"/>
              </a:rPr>
              <a:t>E   </a:t>
            </a:r>
            <a:r>
              <a:rPr lang="de-DE" sz="1100" dirty="0">
                <a:solidFill>
                  <a:schemeClr val="accent1"/>
                </a:solidFill>
                <a:latin typeface="Arial"/>
                <a:cs typeface="Arial"/>
                <a:hlinkClick r:id="rId4"/>
              </a:rPr>
              <a:t>integrityinitiative@giz.de</a:t>
            </a:r>
            <a:r>
              <a:rPr lang="de-DE" sz="1100" dirty="0">
                <a:solidFill>
                  <a:schemeClr val="accent1"/>
                </a:solidFill>
                <a:latin typeface="Arial"/>
                <a:cs typeface="Arial"/>
              </a:rPr>
              <a:t> </a:t>
            </a:r>
          </a:p>
        </p:txBody>
      </p:sp>
      <p:sp>
        <p:nvSpPr>
          <p:cNvPr id="15" name="Rechteck 14"/>
          <p:cNvSpPr/>
          <p:nvPr/>
        </p:nvSpPr>
        <p:spPr>
          <a:xfrm>
            <a:off x="5940553" y="2780928"/>
            <a:ext cx="2879919" cy="1107996"/>
          </a:xfrm>
          <a:prstGeom prst="rect">
            <a:avLst/>
          </a:prstGeom>
        </p:spPr>
        <p:txBody>
          <a:bodyPr wrap="square">
            <a:spAutoFit/>
          </a:bodyPr>
          <a:ls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r>
              <a:rPr lang="de-DE" sz="1100" b="1" dirty="0">
                <a:solidFill>
                  <a:schemeClr val="accent1"/>
                </a:solidFill>
                <a:latin typeface="Arial"/>
                <a:cs typeface="Arial"/>
              </a:rPr>
              <a:t>Ghana</a:t>
            </a:r>
          </a:p>
          <a:p>
            <a:r>
              <a:rPr lang="de-DE" sz="1100" dirty="0">
                <a:solidFill>
                  <a:schemeClr val="accent1"/>
                </a:solidFill>
                <a:latin typeface="Arial"/>
                <a:cs typeface="Arial"/>
              </a:rPr>
              <a:t>Blue Building II</a:t>
            </a:r>
          </a:p>
          <a:p>
            <a:r>
              <a:rPr lang="de-DE" sz="1100" dirty="0">
                <a:solidFill>
                  <a:schemeClr val="accent1"/>
                </a:solidFill>
                <a:latin typeface="Arial"/>
                <a:cs typeface="Arial"/>
              </a:rPr>
              <a:t>10 </a:t>
            </a:r>
            <a:r>
              <a:rPr lang="de-DE" sz="1100" dirty="0" err="1">
                <a:solidFill>
                  <a:schemeClr val="accent1"/>
                </a:solidFill>
                <a:latin typeface="Arial"/>
                <a:cs typeface="Arial"/>
              </a:rPr>
              <a:t>Agbaamo</a:t>
            </a:r>
            <a:r>
              <a:rPr lang="de-DE" sz="1100" dirty="0">
                <a:solidFill>
                  <a:schemeClr val="accent1"/>
                </a:solidFill>
                <a:latin typeface="Arial"/>
                <a:cs typeface="Arial"/>
              </a:rPr>
              <a:t> Street</a:t>
            </a:r>
          </a:p>
          <a:p>
            <a:r>
              <a:rPr lang="de-DE" sz="1100" dirty="0">
                <a:solidFill>
                  <a:schemeClr val="accent1"/>
                </a:solidFill>
                <a:latin typeface="Arial"/>
                <a:cs typeface="Arial"/>
              </a:rPr>
              <a:t>Airport Residential Area</a:t>
            </a:r>
          </a:p>
          <a:p>
            <a:r>
              <a:rPr lang="sv-SE" sz="1100" dirty="0">
                <a:solidFill>
                  <a:schemeClr val="accent1"/>
                </a:solidFill>
                <a:latin typeface="Arial"/>
                <a:cs typeface="Arial"/>
              </a:rPr>
              <a:t>P. O. Box KA 9698 </a:t>
            </a:r>
            <a:r>
              <a:rPr lang="de-DE" sz="1100" dirty="0">
                <a:solidFill>
                  <a:schemeClr val="accent1"/>
                </a:solidFill>
                <a:latin typeface="Arial"/>
                <a:cs typeface="Arial"/>
              </a:rPr>
              <a:t>Accra</a:t>
            </a:r>
          </a:p>
          <a:p>
            <a:r>
              <a:rPr lang="de-DE" sz="1100" dirty="0">
                <a:solidFill>
                  <a:schemeClr val="accent1"/>
                </a:solidFill>
                <a:latin typeface="Arial"/>
                <a:cs typeface="Arial"/>
              </a:rPr>
              <a:t>E  </a:t>
            </a:r>
            <a:r>
              <a:rPr lang="de-DE" sz="1100" dirty="0">
                <a:solidFill>
                  <a:schemeClr val="accent1"/>
                </a:solidFill>
                <a:latin typeface="Arial"/>
                <a:cs typeface="Arial"/>
                <a:hlinkClick r:id="rId5"/>
              </a:rPr>
              <a:t>afin-ghana@giz.de</a:t>
            </a:r>
            <a:r>
              <a:rPr lang="de-DE" sz="1100" dirty="0">
                <a:solidFill>
                  <a:schemeClr val="accent1"/>
                </a:solidFill>
                <a:latin typeface="Arial"/>
                <a:cs typeface="Arial"/>
              </a:rPr>
              <a:t> </a:t>
            </a:r>
          </a:p>
        </p:txBody>
      </p:sp>
      <p:sp>
        <p:nvSpPr>
          <p:cNvPr id="16" name="Rechteck 15"/>
          <p:cNvSpPr/>
          <p:nvPr/>
        </p:nvSpPr>
        <p:spPr>
          <a:xfrm>
            <a:off x="5945493" y="4221088"/>
            <a:ext cx="2772313" cy="938719"/>
          </a:xfrm>
          <a:prstGeom prst="rect">
            <a:avLst/>
          </a:prstGeom>
        </p:spPr>
        <p:txBody>
          <a:bodyPr wrap="square">
            <a:spAutoFit/>
          </a:bodyPr>
          <a:ls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r>
              <a:rPr lang="es-MX" sz="1100" b="1" dirty="0">
                <a:solidFill>
                  <a:schemeClr val="accent1"/>
                </a:solidFill>
                <a:cs typeface="Arial"/>
              </a:rPr>
              <a:t>México</a:t>
            </a:r>
            <a:endParaRPr lang="de-DE" sz="1100" b="1" dirty="0">
              <a:solidFill>
                <a:schemeClr val="accent1"/>
              </a:solidFill>
              <a:latin typeface="Arial"/>
              <a:cs typeface="Arial"/>
            </a:endParaRPr>
          </a:p>
          <a:p>
            <a:pPr lvl="0"/>
            <a:r>
              <a:rPr lang="es-ES" sz="1100" dirty="0">
                <a:solidFill>
                  <a:schemeClr val="accent1"/>
                </a:solidFill>
                <a:cs typeface="Arial"/>
              </a:rPr>
              <a:t>Casa Gobernanza</a:t>
            </a:r>
          </a:p>
          <a:p>
            <a:pPr lvl="0"/>
            <a:r>
              <a:rPr lang="es-ES" sz="1100" dirty="0">
                <a:solidFill>
                  <a:schemeClr val="accent1"/>
                </a:solidFill>
                <a:cs typeface="Arial"/>
              </a:rPr>
              <a:t>Av. Paseo de la Reforma 373, Piso 12</a:t>
            </a:r>
          </a:p>
          <a:p>
            <a:pPr lvl="0"/>
            <a:r>
              <a:rPr lang="es-ES" sz="1100" dirty="0">
                <a:solidFill>
                  <a:schemeClr val="accent1"/>
                </a:solidFill>
                <a:cs typeface="Arial"/>
              </a:rPr>
              <a:t>Cuauhtémoc, 06500, , Ciudad de México</a:t>
            </a:r>
          </a:p>
          <a:p>
            <a:pPr lvl="0"/>
            <a:r>
              <a:rPr lang="es-ES" sz="1100" dirty="0">
                <a:solidFill>
                  <a:schemeClr val="accent1"/>
                </a:solidFill>
                <a:cs typeface="Arial"/>
              </a:rPr>
              <a:t>E </a:t>
            </a:r>
            <a:r>
              <a:rPr lang="es-ES" sz="1100" dirty="0" err="1">
                <a:solidFill>
                  <a:schemeClr val="accent1"/>
                </a:solidFill>
                <a:cs typeface="Arial"/>
                <a:hlinkClick r:id="rId6"/>
              </a:rPr>
              <a:t>afin-mexico@giz.de</a:t>
            </a:r>
            <a:r>
              <a:rPr lang="es-ES" sz="1100" dirty="0">
                <a:solidFill>
                  <a:schemeClr val="accent1"/>
                </a:solidFill>
                <a:cs typeface="Arial"/>
              </a:rPr>
              <a:t> </a:t>
            </a:r>
          </a:p>
        </p:txBody>
      </p:sp>
      <p:sp>
        <p:nvSpPr>
          <p:cNvPr id="17" name="Rechteck 16"/>
          <p:cNvSpPr/>
          <p:nvPr/>
        </p:nvSpPr>
        <p:spPr>
          <a:xfrm>
            <a:off x="859620" y="3888924"/>
            <a:ext cx="2992300" cy="769441"/>
          </a:xfrm>
          <a:prstGeom prst="rect">
            <a:avLst/>
          </a:prstGeom>
        </p:spPr>
        <p:txBody>
          <a:bodyPr wrap="square">
            <a:spAutoFit/>
          </a:bodyPr>
          <a:ls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r>
              <a:rPr lang="de-DE" sz="1100" b="1" dirty="0">
                <a:solidFill>
                  <a:schemeClr val="accent1"/>
                </a:solidFill>
                <a:latin typeface="Arial"/>
                <a:cs typeface="Arial"/>
              </a:rPr>
              <a:t>India</a:t>
            </a:r>
          </a:p>
          <a:p>
            <a:r>
              <a:rPr lang="de-DE" sz="1100" dirty="0">
                <a:solidFill>
                  <a:schemeClr val="accent1"/>
                </a:solidFill>
                <a:latin typeface="Arial"/>
                <a:cs typeface="Arial"/>
              </a:rPr>
              <a:t>B-5/1, </a:t>
            </a:r>
            <a:r>
              <a:rPr lang="de-DE" sz="1100" dirty="0" err="1">
                <a:solidFill>
                  <a:schemeClr val="accent1"/>
                </a:solidFill>
                <a:latin typeface="Arial"/>
                <a:cs typeface="Arial"/>
              </a:rPr>
              <a:t>Safdarjung</a:t>
            </a:r>
            <a:r>
              <a:rPr lang="de-DE" sz="1100" dirty="0">
                <a:solidFill>
                  <a:schemeClr val="accent1"/>
                </a:solidFill>
                <a:latin typeface="Arial"/>
                <a:cs typeface="Arial"/>
              </a:rPr>
              <a:t> </a:t>
            </a:r>
            <a:r>
              <a:rPr lang="de-DE" sz="1100" dirty="0" err="1">
                <a:solidFill>
                  <a:schemeClr val="accent1"/>
                </a:solidFill>
                <a:latin typeface="Arial"/>
                <a:cs typeface="Arial"/>
              </a:rPr>
              <a:t>Enclave</a:t>
            </a:r>
            <a:endParaRPr lang="de-DE" sz="1100" dirty="0">
              <a:solidFill>
                <a:schemeClr val="accent1"/>
              </a:solidFill>
              <a:latin typeface="Arial"/>
              <a:cs typeface="Arial"/>
            </a:endParaRPr>
          </a:p>
          <a:p>
            <a:r>
              <a:rPr lang="de-DE" sz="1100" dirty="0" err="1">
                <a:solidFill>
                  <a:schemeClr val="accent1"/>
                </a:solidFill>
                <a:cs typeface="Arial"/>
              </a:rPr>
              <a:t>Nueva</a:t>
            </a:r>
            <a:r>
              <a:rPr lang="de-DE" sz="1100" dirty="0">
                <a:solidFill>
                  <a:schemeClr val="accent1"/>
                </a:solidFill>
                <a:cs typeface="Arial"/>
              </a:rPr>
              <a:t> Delhi </a:t>
            </a:r>
            <a:r>
              <a:rPr lang="de-DE" sz="1100" dirty="0">
                <a:solidFill>
                  <a:schemeClr val="accent1"/>
                </a:solidFill>
                <a:latin typeface="Arial"/>
                <a:cs typeface="Arial"/>
              </a:rPr>
              <a:t>– 110 029</a:t>
            </a:r>
          </a:p>
          <a:p>
            <a:pPr lvl="0"/>
            <a:r>
              <a:rPr lang="de-DE" sz="1100" dirty="0">
                <a:solidFill>
                  <a:schemeClr val="accent1"/>
                </a:solidFill>
                <a:latin typeface="Arial"/>
                <a:cs typeface="Arial"/>
              </a:rPr>
              <a:t>E   </a:t>
            </a:r>
            <a:r>
              <a:rPr lang="de-DE" sz="1100" dirty="0">
                <a:solidFill>
                  <a:schemeClr val="accent1"/>
                </a:solidFill>
                <a:latin typeface="Arial"/>
                <a:cs typeface="Arial"/>
                <a:hlinkClick r:id="rId7"/>
              </a:rPr>
              <a:t>afin-india@giz.de</a:t>
            </a:r>
            <a:r>
              <a:rPr lang="de-DE" sz="1100" dirty="0">
                <a:solidFill>
                  <a:schemeClr val="accent1"/>
                </a:solidFill>
                <a:latin typeface="Arial"/>
                <a:cs typeface="Arial"/>
              </a:rPr>
              <a:t> </a:t>
            </a:r>
          </a:p>
        </p:txBody>
      </p:sp>
      <p:sp>
        <p:nvSpPr>
          <p:cNvPr id="18" name="Rechteck 17"/>
          <p:cNvSpPr/>
          <p:nvPr/>
        </p:nvSpPr>
        <p:spPr>
          <a:xfrm>
            <a:off x="3527879" y="4221088"/>
            <a:ext cx="2772313" cy="938719"/>
          </a:xfrm>
          <a:prstGeom prst="rect">
            <a:avLst/>
          </a:prstGeom>
        </p:spPr>
        <p:txBody>
          <a:bodyPr wrap="square">
            <a:spAutoFit/>
          </a:bodyPr>
          <a:ls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r>
              <a:rPr lang="de-DE" sz="1100" b="1" dirty="0">
                <a:solidFill>
                  <a:schemeClr val="accent1"/>
                </a:solidFill>
                <a:latin typeface="Arial"/>
                <a:cs typeface="Arial"/>
              </a:rPr>
              <a:t>Indonesia</a:t>
            </a:r>
          </a:p>
          <a:p>
            <a:pPr lvl="0"/>
            <a:r>
              <a:rPr lang="nn-NO" sz="1100" dirty="0">
                <a:solidFill>
                  <a:schemeClr val="accent1"/>
                </a:solidFill>
                <a:cs typeface="Arial"/>
              </a:rPr>
              <a:t>Menara BCA, Level 46</a:t>
            </a:r>
          </a:p>
          <a:p>
            <a:pPr lvl="0"/>
            <a:r>
              <a:rPr lang="nn-NO" sz="1100" dirty="0">
                <a:solidFill>
                  <a:schemeClr val="accent1"/>
                </a:solidFill>
                <a:cs typeface="Arial"/>
              </a:rPr>
              <a:t>Jl. MH Thamrin No. 1 </a:t>
            </a:r>
          </a:p>
          <a:p>
            <a:pPr lvl="0"/>
            <a:r>
              <a:rPr lang="nn-NO" sz="1100" dirty="0">
                <a:solidFill>
                  <a:schemeClr val="accent1"/>
                </a:solidFill>
                <a:cs typeface="Arial"/>
              </a:rPr>
              <a:t>Jakarta 10310 </a:t>
            </a:r>
          </a:p>
          <a:p>
            <a:pPr lvl="0"/>
            <a:r>
              <a:rPr lang="de-DE" sz="1100" dirty="0">
                <a:solidFill>
                  <a:schemeClr val="accent1"/>
                </a:solidFill>
                <a:latin typeface="Arial"/>
                <a:cs typeface="Arial"/>
              </a:rPr>
              <a:t>E    </a:t>
            </a:r>
            <a:r>
              <a:rPr lang="de-DE" sz="1100" dirty="0">
                <a:solidFill>
                  <a:schemeClr val="accent1"/>
                </a:solidFill>
                <a:latin typeface="Arial"/>
                <a:cs typeface="Arial"/>
                <a:hlinkClick r:id="rId8"/>
              </a:rPr>
              <a:t>afin-indonesia@giz.de</a:t>
            </a:r>
            <a:r>
              <a:rPr lang="de-DE" sz="1100" dirty="0">
                <a:solidFill>
                  <a:schemeClr val="accent1"/>
                </a:solidFill>
                <a:latin typeface="Arial"/>
                <a:cs typeface="Arial"/>
              </a:rPr>
              <a:t> </a:t>
            </a:r>
          </a:p>
        </p:txBody>
      </p:sp>
      <p:sp>
        <p:nvSpPr>
          <p:cNvPr id="2" name="Rechteck 1"/>
          <p:cNvSpPr/>
          <p:nvPr/>
        </p:nvSpPr>
        <p:spPr>
          <a:xfrm>
            <a:off x="3419866" y="6557941"/>
            <a:ext cx="2338461" cy="276999"/>
          </a:xfrm>
          <a:prstGeom prst="rect">
            <a:avLst/>
          </a:prstGeom>
        </p:spPr>
        <p:txBody>
          <a:bodyPr wrap="none">
            <a:spAutoFit/>
          </a:bodyPr>
          <a:lstStyle/>
          <a:p>
            <a:r>
              <a:rPr lang="de-DE" sz="1200" dirty="0">
                <a:hlinkClick r:id="rId9"/>
              </a:rPr>
              <a:t>www.allianceforintegrity.org/es/</a:t>
            </a:r>
            <a:r>
              <a:rPr lang="de-DE" sz="1200" dirty="0"/>
              <a:t> </a:t>
            </a:r>
          </a:p>
        </p:txBody>
      </p:sp>
      <p:sp>
        <p:nvSpPr>
          <p:cNvPr id="19" name="Rechteck 18">
            <a:extLst>
              <a:ext uri="{FF2B5EF4-FFF2-40B4-BE49-F238E27FC236}">
                <a16:creationId xmlns:a16="http://schemas.microsoft.com/office/drawing/2014/main" id="{969F7BA1-3AFD-44B9-86BB-278BEA1EEEC9}"/>
              </a:ext>
            </a:extLst>
          </p:cNvPr>
          <p:cNvSpPr/>
          <p:nvPr/>
        </p:nvSpPr>
        <p:spPr>
          <a:xfrm>
            <a:off x="904933" y="5301208"/>
            <a:ext cx="2946987" cy="1277273"/>
          </a:xfrm>
          <a:prstGeom prst="rect">
            <a:avLst/>
          </a:prstGeom>
        </p:spPr>
        <p:txBody>
          <a:bodyPr wrap="square">
            <a:spAutoFit/>
          </a:bodyPr>
          <a:ls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r>
              <a:rPr lang="es-MX" sz="1100" b="1" dirty="0">
                <a:solidFill>
                  <a:schemeClr val="accent1"/>
                </a:solidFill>
                <a:cs typeface="Arial"/>
              </a:rPr>
              <a:t>Ecuador​</a:t>
            </a:r>
          </a:p>
          <a:p>
            <a:r>
              <a:rPr lang="es-MX" sz="1100" dirty="0" err="1">
                <a:solidFill>
                  <a:schemeClr val="accent1"/>
                </a:solidFill>
                <a:cs typeface="Arial"/>
              </a:rPr>
              <a:t>Whymper</a:t>
            </a:r>
            <a:r>
              <a:rPr lang="es-MX" sz="1100" dirty="0">
                <a:solidFill>
                  <a:schemeClr val="accent1"/>
                </a:solidFill>
                <a:cs typeface="Arial"/>
              </a:rPr>
              <a:t> N28-39 y Francisco de Orellana</a:t>
            </a:r>
          </a:p>
          <a:p>
            <a:r>
              <a:rPr lang="es-MX" sz="1100" dirty="0">
                <a:solidFill>
                  <a:schemeClr val="accent1"/>
                </a:solidFill>
                <a:cs typeface="Arial"/>
              </a:rPr>
              <a:t>​Edificio Cervino​ </a:t>
            </a:r>
          </a:p>
          <a:p>
            <a:r>
              <a:rPr lang="es-MX" sz="1100" dirty="0">
                <a:solidFill>
                  <a:schemeClr val="accent1"/>
                </a:solidFill>
                <a:cs typeface="Arial"/>
              </a:rPr>
              <a:t>Casilla 17-07-8721​</a:t>
            </a:r>
          </a:p>
          <a:p>
            <a:r>
              <a:rPr lang="es-MX" sz="1100" dirty="0">
                <a:solidFill>
                  <a:schemeClr val="accent1"/>
                </a:solidFill>
                <a:cs typeface="Arial"/>
              </a:rPr>
              <a:t>Quito – Ecuador</a:t>
            </a:r>
          </a:p>
          <a:p>
            <a:r>
              <a:rPr lang="de-DE" sz="1100" dirty="0">
                <a:solidFill>
                  <a:schemeClr val="accent1"/>
                </a:solidFill>
                <a:cs typeface="Arial"/>
              </a:rPr>
              <a:t>E   </a:t>
            </a:r>
            <a:r>
              <a:rPr lang="de-DE" sz="1100" dirty="0">
                <a:solidFill>
                  <a:schemeClr val="accent1"/>
                </a:solidFill>
                <a:cs typeface="Arial"/>
                <a:hlinkClick r:id="rId7"/>
              </a:rPr>
              <a:t>afin-ecuador@giz.de</a:t>
            </a:r>
            <a:r>
              <a:rPr lang="de-DE" sz="1100" dirty="0">
                <a:solidFill>
                  <a:schemeClr val="accent1"/>
                </a:solidFill>
                <a:cs typeface="Arial"/>
              </a:rPr>
              <a:t> </a:t>
            </a:r>
          </a:p>
          <a:p>
            <a:endParaRPr lang="es-ES" sz="1100" dirty="0">
              <a:solidFill>
                <a:schemeClr val="accent1"/>
              </a:solidFill>
              <a:cs typeface="Arial"/>
            </a:endParaRPr>
          </a:p>
        </p:txBody>
      </p:sp>
    </p:spTree>
    <p:extLst>
      <p:ext uri="{BB962C8B-B14F-4D97-AF65-F5344CB8AC3E}">
        <p14:creationId xmlns:p14="http://schemas.microsoft.com/office/powerpoint/2010/main" val="5481764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5364" y="1343025"/>
            <a:ext cx="8484185" cy="543819"/>
          </a:xfrm>
        </p:spPr>
        <p:txBody>
          <a:bodyPr/>
          <a:lstStyle/>
          <a:p>
            <a:r>
              <a:rPr lang="de-DE" sz="2400" b="1" dirty="0">
                <a:latin typeface="Arial" panose="020B0604020202020204" pitchFamily="34" charset="0"/>
                <a:cs typeface="Arial" panose="020B0604020202020204" pitchFamily="34" charset="0"/>
              </a:rPr>
              <a:t>Alliance for Integrity</a:t>
            </a:r>
            <a:endParaRPr lang="de-DE" sz="2400" b="1" dirty="0"/>
          </a:p>
        </p:txBody>
      </p:sp>
      <p:sp>
        <p:nvSpPr>
          <p:cNvPr id="3" name="Inhaltsplatzhalter 2"/>
          <p:cNvSpPr>
            <a:spLocks noGrp="1"/>
          </p:cNvSpPr>
          <p:nvPr>
            <p:ph idx="1"/>
          </p:nvPr>
        </p:nvSpPr>
        <p:spPr/>
        <p:txBody>
          <a:bodyPr/>
          <a:lstStyle/>
          <a:p>
            <a:pPr marL="0" lvl="0" indent="0" algn="ctr" defTabSz="914400">
              <a:buClrTx/>
              <a:buSzTx/>
              <a:buNone/>
            </a:pPr>
            <a:endParaRPr lang="de-DE" sz="2200" dirty="0">
              <a:latin typeface="Arial" panose="020B0604020202020204" pitchFamily="34" charset="0"/>
              <a:cs typeface="Arial" panose="020B0604020202020204" pitchFamily="34" charset="0"/>
            </a:endParaRPr>
          </a:p>
          <a:p>
            <a:pPr marL="0" lvl="0" indent="0" algn="ctr" defTabSz="914400">
              <a:buClrTx/>
              <a:buSzTx/>
              <a:buNone/>
            </a:pPr>
            <a:endParaRPr lang="de-DE" sz="2200" dirty="0">
              <a:latin typeface="Arial" panose="020B0604020202020204" pitchFamily="34" charset="0"/>
              <a:cs typeface="Arial" panose="020B0604020202020204" pitchFamily="34" charset="0"/>
            </a:endParaRPr>
          </a:p>
          <a:p>
            <a:pPr marL="0" lvl="0" indent="0" algn="ctr" defTabSz="914400">
              <a:buClrTx/>
              <a:buSzTx/>
              <a:buNone/>
            </a:pPr>
            <a:r>
              <a:rPr lang="en-US" sz="2200" dirty="0"/>
              <a:t>Alliance for Integrity </a:t>
            </a:r>
            <a:r>
              <a:rPr lang="en-US" sz="2200" dirty="0" err="1"/>
              <a:t>tiene</a:t>
            </a:r>
            <a:r>
              <a:rPr lang="en-US" sz="2200" dirty="0"/>
              <a:t> </a:t>
            </a:r>
            <a:r>
              <a:rPr lang="en-US" sz="2200" dirty="0" err="1"/>
              <a:t>como</a:t>
            </a:r>
            <a:r>
              <a:rPr lang="en-US" sz="2200" dirty="0"/>
              <a:t> </a:t>
            </a:r>
            <a:r>
              <a:rPr lang="en-US" sz="2200" dirty="0" err="1"/>
              <a:t>objetivo</a:t>
            </a:r>
            <a:r>
              <a:rPr lang="en-US" sz="2200" dirty="0"/>
              <a:t> </a:t>
            </a:r>
            <a:r>
              <a:rPr lang="en-US" sz="2200" b="1" dirty="0" err="1"/>
              <a:t>promover</a:t>
            </a:r>
            <a:r>
              <a:rPr lang="en-US" sz="2200" b="1" dirty="0"/>
              <a:t> la </a:t>
            </a:r>
            <a:r>
              <a:rPr lang="en-US" sz="2200" b="1" dirty="0" err="1"/>
              <a:t>integridad</a:t>
            </a:r>
            <a:r>
              <a:rPr lang="en-US" sz="2200" dirty="0"/>
              <a:t> </a:t>
            </a:r>
            <a:r>
              <a:rPr lang="es-MX" sz="2200" dirty="0"/>
              <a:t>entre las empresas, sus socios comerciales y otros actores relevantes en el sistema económico.</a:t>
            </a:r>
          </a:p>
          <a:p>
            <a:pPr marL="0" lvl="0" indent="0" algn="ctr" defTabSz="914400">
              <a:buClrTx/>
              <a:buSzTx/>
              <a:buNone/>
            </a:pPr>
            <a:r>
              <a:rPr lang="en-US" sz="2200" dirty="0"/>
              <a:t>Con </a:t>
            </a:r>
            <a:r>
              <a:rPr lang="en-US" sz="2200" dirty="0" err="1"/>
              <a:t>nuestra</a:t>
            </a:r>
            <a:r>
              <a:rPr lang="en-US" sz="2200" dirty="0"/>
              <a:t> </a:t>
            </a:r>
            <a:r>
              <a:rPr lang="en-US" sz="2200" b="1" dirty="0" err="1"/>
              <a:t>amplia</a:t>
            </a:r>
            <a:r>
              <a:rPr lang="en-US" sz="2200" b="1" dirty="0"/>
              <a:t> red </a:t>
            </a:r>
            <a:r>
              <a:rPr lang="es-MX" sz="2200" dirty="0"/>
              <a:t>de expertos en anticorrupción y cumplimiento</a:t>
            </a:r>
            <a:r>
              <a:rPr lang="en-US" sz="2200" dirty="0"/>
              <a:t>, </a:t>
            </a:r>
            <a:r>
              <a:rPr lang="en-US" sz="2200" b="1" dirty="0" err="1"/>
              <a:t>compartimos</a:t>
            </a:r>
            <a:r>
              <a:rPr lang="en-US" sz="2200" b="1" dirty="0"/>
              <a:t> </a:t>
            </a:r>
            <a:r>
              <a:rPr lang="en-US" sz="2200" b="1" dirty="0" err="1"/>
              <a:t>conocimiento</a:t>
            </a:r>
            <a:r>
              <a:rPr lang="en-US" sz="2200" b="1" dirty="0"/>
              <a:t> </a:t>
            </a:r>
            <a:r>
              <a:rPr lang="en-US" sz="2200" dirty="0"/>
              <a:t>y </a:t>
            </a:r>
            <a:r>
              <a:rPr lang="en-US" sz="2200" dirty="0" err="1"/>
              <a:t>ofrecemos</a:t>
            </a:r>
            <a:r>
              <a:rPr lang="en-US" sz="2200" dirty="0"/>
              <a:t> </a:t>
            </a:r>
            <a:r>
              <a:rPr lang="en-US" sz="2200" b="1" dirty="0" err="1"/>
              <a:t>apoyo</a:t>
            </a:r>
            <a:r>
              <a:rPr lang="en-US" sz="2200" b="1" dirty="0"/>
              <a:t> a </a:t>
            </a:r>
            <a:r>
              <a:rPr lang="en-US" sz="2200" b="1" dirty="0" err="1"/>
              <a:t>socios</a:t>
            </a:r>
            <a:r>
              <a:rPr lang="en-US" sz="2200" b="1" dirty="0"/>
              <a:t> locales y </a:t>
            </a:r>
            <a:r>
              <a:rPr lang="en-US" sz="2200" b="1" dirty="0" err="1"/>
              <a:t>globales</a:t>
            </a:r>
            <a:r>
              <a:rPr lang="en-US" sz="2200" b="1" dirty="0"/>
              <a:t> </a:t>
            </a:r>
            <a:r>
              <a:rPr lang="es-MX" sz="2200" dirty="0"/>
              <a:t>para implementar medidas contra la corrupción.</a:t>
            </a:r>
            <a:endParaRPr lang="de-DE" dirty="0"/>
          </a:p>
        </p:txBody>
      </p:sp>
      <p:sp>
        <p:nvSpPr>
          <p:cNvPr id="4" name="Datumsplatzhalter 3"/>
          <p:cNvSpPr>
            <a:spLocks noGrp="1"/>
          </p:cNvSpPr>
          <p:nvPr>
            <p:ph type="dt" sz="half" idx="10"/>
          </p:nvPr>
        </p:nvSpPr>
        <p:spPr/>
        <p:txBody>
          <a:bodyPr/>
          <a:lstStyle/>
          <a:p>
            <a:fld id="{BF6FF628-737D-DF4F-B828-65C1EA5A4E38}" type="datetime1">
              <a:rPr lang="de-DE" smtClean="0"/>
              <a:pPr/>
              <a:t>02.02.23</a:t>
            </a:fld>
            <a:endParaRPr lang="de-DE"/>
          </a:p>
        </p:txBody>
      </p:sp>
      <p:sp>
        <p:nvSpPr>
          <p:cNvPr id="6" name="Foliennummernplatzhalter 5"/>
          <p:cNvSpPr>
            <a:spLocks noGrp="1"/>
          </p:cNvSpPr>
          <p:nvPr>
            <p:ph type="sldNum" sz="quarter" idx="12"/>
          </p:nvPr>
        </p:nvSpPr>
        <p:spPr/>
        <p:txBody>
          <a:bodyPr/>
          <a:lstStyle/>
          <a:p>
            <a:fld id="{03E28A7C-2325-234F-BBA3-D4EFD380826F}" type="slidenum">
              <a:rPr lang="de-DE" smtClean="0"/>
              <a:pPr/>
              <a:t>2</a:t>
            </a:fld>
            <a:endParaRPr lang="de-DE"/>
          </a:p>
        </p:txBody>
      </p:sp>
    </p:spTree>
    <p:extLst>
      <p:ext uri="{BB962C8B-B14F-4D97-AF65-F5344CB8AC3E}">
        <p14:creationId xmlns:p14="http://schemas.microsoft.com/office/powerpoint/2010/main" val="16116796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25364" y="1343025"/>
            <a:ext cx="8484185" cy="543819"/>
          </a:xfrm>
        </p:spPr>
        <p:txBody>
          <a:bodyPr/>
          <a:lstStyle/>
          <a:p>
            <a:r>
              <a:rPr lang="es-ES" sz="2400" b="1" dirty="0"/>
              <a:t>Herramientas digitales</a:t>
            </a:r>
          </a:p>
        </p:txBody>
      </p:sp>
      <p:sp>
        <p:nvSpPr>
          <p:cNvPr id="5" name="Marcador de fecha 4"/>
          <p:cNvSpPr>
            <a:spLocks noGrp="1"/>
          </p:cNvSpPr>
          <p:nvPr>
            <p:ph type="dt" sz="half" idx="10"/>
          </p:nvPr>
        </p:nvSpPr>
        <p:spPr/>
        <p:txBody>
          <a:bodyPr/>
          <a:lstStyle/>
          <a:p>
            <a:fld id="{B062B1D6-048A-9D42-A381-799B57A69F1E}" type="datetime1">
              <a:rPr lang="de-DE" smtClean="0"/>
              <a:pPr/>
              <a:t>02.02.23</a:t>
            </a:fld>
            <a:endParaRPr lang="de-DE"/>
          </a:p>
        </p:txBody>
      </p:sp>
      <p:sp>
        <p:nvSpPr>
          <p:cNvPr id="7" name="Marcador de número de diapositiva 6"/>
          <p:cNvSpPr>
            <a:spLocks noGrp="1"/>
          </p:cNvSpPr>
          <p:nvPr>
            <p:ph type="sldNum" sz="quarter" idx="12"/>
          </p:nvPr>
        </p:nvSpPr>
        <p:spPr/>
        <p:txBody>
          <a:bodyPr/>
          <a:lstStyle/>
          <a:p>
            <a:fld id="{03E28A7C-2325-234F-BBA3-D4EFD380826F}" type="slidenum">
              <a:rPr lang="de-DE" smtClean="0"/>
              <a:pPr/>
              <a:t>3</a:t>
            </a:fld>
            <a:endParaRPr lang="de-DE"/>
          </a:p>
        </p:txBody>
      </p:sp>
      <p:pic>
        <p:nvPicPr>
          <p:cNvPr id="3" name="Imagen 2">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851" y="2198461"/>
            <a:ext cx="8484185" cy="4524900"/>
          </a:xfrm>
          <a:prstGeom prst="rect">
            <a:avLst/>
          </a:prstGeom>
        </p:spPr>
      </p:pic>
    </p:spTree>
    <p:extLst>
      <p:ext uri="{BB962C8B-B14F-4D97-AF65-F5344CB8AC3E}">
        <p14:creationId xmlns:p14="http://schemas.microsoft.com/office/powerpoint/2010/main" val="38057669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feld 15">
            <a:extLst>
              <a:ext uri="{FF2B5EF4-FFF2-40B4-BE49-F238E27FC236}">
                <a16:creationId xmlns:a16="http://schemas.microsoft.com/office/drawing/2014/main" id="{8C7DDBCA-3E7F-473B-8E64-85D18B375DFA}"/>
              </a:ext>
            </a:extLst>
          </p:cNvPr>
          <p:cNvSpPr txBox="1"/>
          <p:nvPr/>
        </p:nvSpPr>
        <p:spPr>
          <a:xfrm>
            <a:off x="1303509" y="2627511"/>
            <a:ext cx="285825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MX" dirty="0">
                <a:cs typeface="Arial"/>
              </a:rPr>
              <a:t>Evaluará su sistema de compliance en menos de 5 minutos</a:t>
            </a:r>
            <a:endParaRPr lang="de-DE" dirty="0">
              <a:cs typeface="Arial"/>
            </a:endParaRPr>
          </a:p>
        </p:txBody>
      </p:sp>
      <p:sp>
        <p:nvSpPr>
          <p:cNvPr id="18" name="Textfeld 17">
            <a:extLst>
              <a:ext uri="{FF2B5EF4-FFF2-40B4-BE49-F238E27FC236}">
                <a16:creationId xmlns:a16="http://schemas.microsoft.com/office/drawing/2014/main" id="{7B0CB8E0-1126-4B66-9B46-490E24C0A6B8}"/>
              </a:ext>
            </a:extLst>
          </p:cNvPr>
          <p:cNvSpPr txBox="1"/>
          <p:nvPr/>
        </p:nvSpPr>
        <p:spPr>
          <a:xfrm>
            <a:off x="5567050" y="2814064"/>
            <a:ext cx="295832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MX" dirty="0">
                <a:cs typeface="Arial"/>
              </a:rPr>
              <a:t>Compliance como una ventaja competitiva</a:t>
            </a:r>
            <a:endParaRPr lang="de-DE" dirty="0">
              <a:cs typeface="Arial"/>
            </a:endParaRPr>
          </a:p>
        </p:txBody>
      </p:sp>
      <p:sp>
        <p:nvSpPr>
          <p:cNvPr id="14" name="Textfeld 13">
            <a:extLst>
              <a:ext uri="{FF2B5EF4-FFF2-40B4-BE49-F238E27FC236}">
                <a16:creationId xmlns:a16="http://schemas.microsoft.com/office/drawing/2014/main" id="{A1E347A1-2620-431A-B74B-81C35C5BC857}"/>
              </a:ext>
            </a:extLst>
          </p:cNvPr>
          <p:cNvSpPr txBox="1"/>
          <p:nvPr/>
        </p:nvSpPr>
        <p:spPr>
          <a:xfrm>
            <a:off x="1303508" y="3965234"/>
            <a:ext cx="285825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e-DE" dirty="0">
                <a:latin typeface="Arial"/>
                <a:cs typeface="Arial"/>
              </a:rPr>
              <a:t>Obtendrá herramientas para mejorar su sistema de compliance</a:t>
            </a:r>
            <a:endParaRPr lang="de-DE" dirty="0">
              <a:cs typeface="Arial"/>
            </a:endParaRPr>
          </a:p>
        </p:txBody>
      </p:sp>
      <p:sp>
        <p:nvSpPr>
          <p:cNvPr id="13" name="Textfeld 12">
            <a:extLst>
              <a:ext uri="{FF2B5EF4-FFF2-40B4-BE49-F238E27FC236}">
                <a16:creationId xmlns:a16="http://schemas.microsoft.com/office/drawing/2014/main" id="{D419C0DF-B85B-4747-A6CE-5EBB07CD9DDD}"/>
              </a:ext>
            </a:extLst>
          </p:cNvPr>
          <p:cNvSpPr txBox="1"/>
          <p:nvPr/>
        </p:nvSpPr>
        <p:spPr>
          <a:xfrm>
            <a:off x="5619397" y="3966753"/>
            <a:ext cx="293847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MX" dirty="0">
                <a:cs typeface="Arial"/>
              </a:rPr>
              <a:t>Sus datos estarán protegidos según las normas de la UE </a:t>
            </a:r>
          </a:p>
        </p:txBody>
      </p:sp>
      <p:pic>
        <p:nvPicPr>
          <p:cNvPr id="15" name="Imagen 14">
            <a:extLst>
              <a:ext uri="{FF2B5EF4-FFF2-40B4-BE49-F238E27FC236}">
                <a16:creationId xmlns:a16="http://schemas.microsoft.com/office/drawing/2014/main" id="{C13E8232-AE58-43CD-B590-DE6267CBC8B1}"/>
              </a:ext>
            </a:extLst>
          </p:cNvPr>
          <p:cNvPicPr>
            <a:picLocks noChangeAspect="1"/>
          </p:cNvPicPr>
          <p:nvPr/>
        </p:nvPicPr>
        <p:blipFill>
          <a:blip r:embed="rId3"/>
          <a:stretch>
            <a:fillRect/>
          </a:stretch>
        </p:blipFill>
        <p:spPr>
          <a:xfrm>
            <a:off x="325364" y="36834"/>
            <a:ext cx="1778441" cy="925764"/>
          </a:xfrm>
          <a:prstGeom prst="rect">
            <a:avLst/>
          </a:prstGeom>
        </p:spPr>
      </p:pic>
      <p:sp>
        <p:nvSpPr>
          <p:cNvPr id="19" name="Título 1"/>
          <p:cNvSpPr>
            <a:spLocks noGrp="1"/>
          </p:cNvSpPr>
          <p:nvPr>
            <p:ph type="title"/>
          </p:nvPr>
        </p:nvSpPr>
        <p:spPr>
          <a:xfrm>
            <a:off x="325364" y="1343025"/>
            <a:ext cx="8484185" cy="543819"/>
          </a:xfrm>
        </p:spPr>
        <p:txBody>
          <a:bodyPr/>
          <a:lstStyle/>
          <a:p>
            <a:r>
              <a:rPr lang="es-MX" sz="2400" b="1" dirty="0"/>
              <a:t>¿Por qué descargar TheIntegrityApp?</a:t>
            </a:r>
          </a:p>
        </p:txBody>
      </p:sp>
      <p:pic>
        <p:nvPicPr>
          <p:cNvPr id="20" name="Grafik 9" descr="Schraubenschlüssel">
            <a:extLst>
              <a:ext uri="{FF2B5EF4-FFF2-40B4-BE49-F238E27FC236}">
                <a16:creationId xmlns:a16="http://schemas.microsoft.com/office/drawing/2014/main" id="{8952E2A5-8655-4B13-A82F-4073996654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1338" y="3896585"/>
            <a:ext cx="914400" cy="914400"/>
          </a:xfrm>
          <a:prstGeom prst="rect">
            <a:avLst/>
          </a:prstGeom>
        </p:spPr>
      </p:pic>
      <p:pic>
        <p:nvPicPr>
          <p:cNvPr id="21" name="Grafik 6" descr="Stoppuhr">
            <a:extLst>
              <a:ext uri="{FF2B5EF4-FFF2-40B4-BE49-F238E27FC236}">
                <a16:creationId xmlns:a16="http://schemas.microsoft.com/office/drawing/2014/main" id="{2AABB22A-FECA-4BCD-9BD4-F7F6312CBBD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735" y="2474947"/>
            <a:ext cx="1013254" cy="1075894"/>
          </a:xfrm>
          <a:prstGeom prst="rect">
            <a:avLst/>
          </a:prstGeom>
        </p:spPr>
      </p:pic>
      <p:pic>
        <p:nvPicPr>
          <p:cNvPr id="22" name="Grafik 23" descr="Geschäftswachstum">
            <a:extLst>
              <a:ext uri="{FF2B5EF4-FFF2-40B4-BE49-F238E27FC236}">
                <a16:creationId xmlns:a16="http://schemas.microsoft.com/office/drawing/2014/main" id="{A2DF6F43-05F6-4F3B-8E1B-6C1FC32D3B2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783294" y="2683206"/>
            <a:ext cx="914400" cy="914400"/>
          </a:xfrm>
          <a:prstGeom prst="rect">
            <a:avLst/>
          </a:prstGeom>
        </p:spPr>
      </p:pic>
      <p:pic>
        <p:nvPicPr>
          <p:cNvPr id="24" name="Grafik 7" descr="Schloss">
            <a:extLst>
              <a:ext uri="{FF2B5EF4-FFF2-40B4-BE49-F238E27FC236}">
                <a16:creationId xmlns:a16="http://schemas.microsoft.com/office/drawing/2014/main" id="{BD5A7F94-607D-4FFA-9CE3-0A0389D1FBC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717197" y="3829543"/>
            <a:ext cx="914400" cy="914400"/>
          </a:xfrm>
          <a:prstGeom prst="rect">
            <a:avLst/>
          </a:prstGeom>
        </p:spPr>
      </p:pic>
    </p:spTree>
    <p:extLst>
      <p:ext uri="{BB962C8B-B14F-4D97-AF65-F5344CB8AC3E}">
        <p14:creationId xmlns:p14="http://schemas.microsoft.com/office/powerpoint/2010/main" val="30677634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feld 15">
            <a:extLst>
              <a:ext uri="{FF2B5EF4-FFF2-40B4-BE49-F238E27FC236}">
                <a16:creationId xmlns:a16="http://schemas.microsoft.com/office/drawing/2014/main" id="{8C7DDBCA-3E7F-473B-8E64-85D18B375DFA}"/>
              </a:ext>
            </a:extLst>
          </p:cNvPr>
          <p:cNvSpPr txBox="1"/>
          <p:nvPr/>
        </p:nvSpPr>
        <p:spPr>
          <a:xfrm>
            <a:off x="1143227" y="1916832"/>
            <a:ext cx="750343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MX" dirty="0">
                <a:cs typeface="Arial"/>
              </a:rPr>
              <a:t>TheIntegrityApp es una herramienta digital para la autoevaluación de programas de compliance desarrollada por Alliance for Integrity junto con sus partners. </a:t>
            </a:r>
            <a:endParaRPr lang="de-DE" dirty="0">
              <a:cs typeface="Arial"/>
            </a:endParaRPr>
          </a:p>
        </p:txBody>
      </p:sp>
      <p:pic>
        <p:nvPicPr>
          <p:cNvPr id="15" name="Imagen 14">
            <a:extLst>
              <a:ext uri="{FF2B5EF4-FFF2-40B4-BE49-F238E27FC236}">
                <a16:creationId xmlns:a16="http://schemas.microsoft.com/office/drawing/2014/main" id="{C13E8232-AE58-43CD-B590-DE6267CBC8B1}"/>
              </a:ext>
            </a:extLst>
          </p:cNvPr>
          <p:cNvPicPr>
            <a:picLocks noChangeAspect="1"/>
          </p:cNvPicPr>
          <p:nvPr/>
        </p:nvPicPr>
        <p:blipFill>
          <a:blip r:embed="rId3"/>
          <a:stretch>
            <a:fillRect/>
          </a:stretch>
        </p:blipFill>
        <p:spPr>
          <a:xfrm>
            <a:off x="325364" y="36834"/>
            <a:ext cx="1778441" cy="925764"/>
          </a:xfrm>
          <a:prstGeom prst="rect">
            <a:avLst/>
          </a:prstGeom>
        </p:spPr>
      </p:pic>
      <p:sp>
        <p:nvSpPr>
          <p:cNvPr id="19" name="Título 1"/>
          <p:cNvSpPr>
            <a:spLocks noGrp="1"/>
          </p:cNvSpPr>
          <p:nvPr>
            <p:ph type="title"/>
          </p:nvPr>
        </p:nvSpPr>
        <p:spPr>
          <a:xfrm>
            <a:off x="325364" y="1343025"/>
            <a:ext cx="8484185" cy="543819"/>
          </a:xfrm>
        </p:spPr>
        <p:txBody>
          <a:bodyPr/>
          <a:lstStyle/>
          <a:p>
            <a:r>
              <a:rPr lang="es-MX" sz="2400" b="1" dirty="0"/>
              <a:t>¿Qué es TheIntegrityApp?</a:t>
            </a:r>
          </a:p>
        </p:txBody>
      </p:sp>
      <p:pic>
        <p:nvPicPr>
          <p:cNvPr id="2" name="Imagen 1">
            <a:extLst>
              <a:ext uri="{FF2B5EF4-FFF2-40B4-BE49-F238E27FC236}">
                <a16:creationId xmlns:a16="http://schemas.microsoft.com/office/drawing/2014/main" id="{E9F83B4A-2AC0-4174-9C30-0A6D184A1B99}"/>
              </a:ext>
            </a:extLst>
          </p:cNvPr>
          <p:cNvPicPr>
            <a:picLocks noChangeAspect="1"/>
          </p:cNvPicPr>
          <p:nvPr/>
        </p:nvPicPr>
        <p:blipFill>
          <a:blip r:embed="rId4"/>
          <a:stretch>
            <a:fillRect/>
          </a:stretch>
        </p:blipFill>
        <p:spPr>
          <a:xfrm>
            <a:off x="956998" y="3719289"/>
            <a:ext cx="7033721" cy="1365895"/>
          </a:xfrm>
          <a:prstGeom prst="rect">
            <a:avLst/>
          </a:prstGeom>
        </p:spPr>
      </p:pic>
      <p:sp>
        <p:nvSpPr>
          <p:cNvPr id="17" name="Textfeld 15">
            <a:extLst>
              <a:ext uri="{FF2B5EF4-FFF2-40B4-BE49-F238E27FC236}">
                <a16:creationId xmlns:a16="http://schemas.microsoft.com/office/drawing/2014/main" id="{09D722A6-392D-49DA-BF98-268B36026B42}"/>
              </a:ext>
            </a:extLst>
          </p:cNvPr>
          <p:cNvSpPr txBox="1"/>
          <p:nvPr/>
        </p:nvSpPr>
        <p:spPr>
          <a:xfrm>
            <a:off x="1143227" y="3203684"/>
            <a:ext cx="750343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MX" dirty="0">
                <a:cs typeface="Arial"/>
              </a:rPr>
              <a:t>TheIntegrityApp ofrece dos funciones: </a:t>
            </a:r>
            <a:endParaRPr lang="de-DE" dirty="0">
              <a:cs typeface="Arial"/>
            </a:endParaRPr>
          </a:p>
        </p:txBody>
      </p:sp>
      <p:sp>
        <p:nvSpPr>
          <p:cNvPr id="23" name="Textfeld 15">
            <a:extLst>
              <a:ext uri="{FF2B5EF4-FFF2-40B4-BE49-F238E27FC236}">
                <a16:creationId xmlns:a16="http://schemas.microsoft.com/office/drawing/2014/main" id="{A95F4B02-FC7B-48D4-BEC0-89E5363F25A0}"/>
              </a:ext>
            </a:extLst>
          </p:cNvPr>
          <p:cNvSpPr txBox="1"/>
          <p:nvPr/>
        </p:nvSpPr>
        <p:spPr>
          <a:xfrm>
            <a:off x="1160868" y="5363924"/>
            <a:ext cx="750343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MX" dirty="0">
                <a:cs typeface="Arial"/>
              </a:rPr>
              <a:t>TheIntegrityApp es útil para empresas multinacionales y PYMEs </a:t>
            </a:r>
            <a:endParaRPr lang="de-DE" dirty="0">
              <a:cs typeface="Arial"/>
            </a:endParaRPr>
          </a:p>
        </p:txBody>
      </p:sp>
      <p:sp>
        <p:nvSpPr>
          <p:cNvPr id="25" name="Textfeld 15">
            <a:extLst>
              <a:ext uri="{FF2B5EF4-FFF2-40B4-BE49-F238E27FC236}">
                <a16:creationId xmlns:a16="http://schemas.microsoft.com/office/drawing/2014/main" id="{84820C38-FD34-487C-AC8A-B3A5AB9923A9}"/>
              </a:ext>
            </a:extLst>
          </p:cNvPr>
          <p:cNvSpPr txBox="1"/>
          <p:nvPr/>
        </p:nvSpPr>
        <p:spPr>
          <a:xfrm>
            <a:off x="1173022" y="5951021"/>
            <a:ext cx="750343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MX" dirty="0">
                <a:cs typeface="Arial"/>
              </a:rPr>
              <a:t>TheIntegrityApp es gratuita, no vinculante y voluntaria, está disponible en Español, Inglés, Portugués, Alemán, Frances y Bahasa</a:t>
            </a:r>
            <a:endParaRPr lang="de-DE" dirty="0">
              <a:cs typeface="Arial"/>
            </a:endParaRPr>
          </a:p>
        </p:txBody>
      </p:sp>
      <p:pic>
        <p:nvPicPr>
          <p:cNvPr id="4" name="Gráfico 3" descr="Portátil">
            <a:extLst>
              <a:ext uri="{FF2B5EF4-FFF2-40B4-BE49-F238E27FC236}">
                <a16:creationId xmlns:a16="http://schemas.microsoft.com/office/drawing/2014/main" id="{C244B425-3336-4ECE-816E-ED1BADD8CC7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9552" y="1985586"/>
            <a:ext cx="540000" cy="540000"/>
          </a:xfrm>
          <a:prstGeom prst="rect">
            <a:avLst/>
          </a:prstGeom>
        </p:spPr>
      </p:pic>
      <p:pic>
        <p:nvPicPr>
          <p:cNvPr id="6" name="Gráfico 5" descr="Portapapeles">
            <a:extLst>
              <a:ext uri="{FF2B5EF4-FFF2-40B4-BE49-F238E27FC236}">
                <a16:creationId xmlns:a16="http://schemas.microsoft.com/office/drawing/2014/main" id="{21F4B866-4130-4525-B052-6458BA8EEFA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40707" y="3094342"/>
            <a:ext cx="540000" cy="540000"/>
          </a:xfrm>
          <a:prstGeom prst="rect">
            <a:avLst/>
          </a:prstGeom>
        </p:spPr>
      </p:pic>
      <p:pic>
        <p:nvPicPr>
          <p:cNvPr id="8" name="Gráfico 7" descr="Red social">
            <a:extLst>
              <a:ext uri="{FF2B5EF4-FFF2-40B4-BE49-F238E27FC236}">
                <a16:creationId xmlns:a16="http://schemas.microsoft.com/office/drawing/2014/main" id="{CF2A30A5-379B-41F1-A7D4-5F84E3EFEE2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53433" y="5256944"/>
            <a:ext cx="540000" cy="540000"/>
          </a:xfrm>
          <a:prstGeom prst="rect">
            <a:avLst/>
          </a:prstGeom>
        </p:spPr>
      </p:pic>
      <p:pic>
        <p:nvPicPr>
          <p:cNvPr id="10" name="Gráfico 9" descr="Discurso">
            <a:extLst>
              <a:ext uri="{FF2B5EF4-FFF2-40B4-BE49-F238E27FC236}">
                <a16:creationId xmlns:a16="http://schemas.microsoft.com/office/drawing/2014/main" id="{8D4437AE-7FFF-463D-A4DF-CADFDD9F2BF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45232" y="5949344"/>
            <a:ext cx="540000" cy="540000"/>
          </a:xfrm>
          <a:prstGeom prst="rect">
            <a:avLst/>
          </a:prstGeom>
        </p:spPr>
      </p:pic>
    </p:spTree>
    <p:extLst>
      <p:ext uri="{BB962C8B-B14F-4D97-AF65-F5344CB8AC3E}">
        <p14:creationId xmlns:p14="http://schemas.microsoft.com/office/powerpoint/2010/main" val="34205726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ChangeArrowheads="1"/>
          </p:cNvSpPr>
          <p:nvPr/>
        </p:nvSpPr>
        <p:spPr bwMode="auto">
          <a:xfrm>
            <a:off x="1665288" y="338296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pic>
        <p:nvPicPr>
          <p:cNvPr id="11" name="Imagen 10">
            <a:extLst>
              <a:ext uri="{FF2B5EF4-FFF2-40B4-BE49-F238E27FC236}">
                <a16:creationId xmlns:a16="http://schemas.microsoft.com/office/drawing/2014/main" id="{504D58A6-3BE8-4276-9A69-3E7A153E7FE8}"/>
              </a:ext>
            </a:extLst>
          </p:cNvPr>
          <p:cNvPicPr>
            <a:picLocks noChangeAspect="1"/>
          </p:cNvPicPr>
          <p:nvPr/>
        </p:nvPicPr>
        <p:blipFill>
          <a:blip r:embed="rId3"/>
          <a:stretch>
            <a:fillRect/>
          </a:stretch>
        </p:blipFill>
        <p:spPr>
          <a:xfrm>
            <a:off x="325364" y="36834"/>
            <a:ext cx="1778441" cy="925764"/>
          </a:xfrm>
          <a:prstGeom prst="rect">
            <a:avLst/>
          </a:prstGeom>
        </p:spPr>
      </p:pic>
      <p:sp>
        <p:nvSpPr>
          <p:cNvPr id="13" name="Título 1"/>
          <p:cNvSpPr>
            <a:spLocks noGrp="1"/>
          </p:cNvSpPr>
          <p:nvPr>
            <p:ph type="title"/>
          </p:nvPr>
        </p:nvSpPr>
        <p:spPr>
          <a:xfrm>
            <a:off x="325364" y="1343025"/>
            <a:ext cx="8484185" cy="543819"/>
          </a:xfrm>
        </p:spPr>
        <p:txBody>
          <a:bodyPr/>
          <a:lstStyle/>
          <a:p>
            <a:r>
              <a:rPr lang="es-MX" sz="2400" b="1" dirty="0"/>
              <a:t>¿En dónde ingresar a TheIntegrityApp?</a:t>
            </a:r>
          </a:p>
        </p:txBody>
      </p:sp>
      <p:pic>
        <p:nvPicPr>
          <p:cNvPr id="15" name="Grafik 10" descr="Internet">
            <a:hlinkClick r:id="rId4"/>
            <a:extLst>
              <a:ext uri="{FF2B5EF4-FFF2-40B4-BE49-F238E27FC236}">
                <a16:creationId xmlns:a16="http://schemas.microsoft.com/office/drawing/2014/main" id="{0BDA96A9-A81C-40CA-B63E-1D4E3CF8415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10133" y="2774211"/>
            <a:ext cx="914400" cy="914400"/>
          </a:xfrm>
          <a:prstGeom prst="rect">
            <a:avLst/>
          </a:prstGeom>
        </p:spPr>
      </p:pic>
      <p:sp>
        <p:nvSpPr>
          <p:cNvPr id="16" name="Textfeld 13">
            <a:extLst>
              <a:ext uri="{FF2B5EF4-FFF2-40B4-BE49-F238E27FC236}">
                <a16:creationId xmlns:a16="http://schemas.microsoft.com/office/drawing/2014/main" id="{BDDE0917-E65C-41B4-83FA-FE4EF60E9503}"/>
              </a:ext>
            </a:extLst>
          </p:cNvPr>
          <p:cNvSpPr txBox="1"/>
          <p:nvPr/>
        </p:nvSpPr>
        <p:spPr>
          <a:xfrm>
            <a:off x="539552" y="2204864"/>
            <a:ext cx="476996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e-DE" sz="2400" b="1" dirty="0">
                <a:solidFill>
                  <a:srgbClr val="0070C0"/>
                </a:solidFill>
                <a:cs typeface="Arial"/>
              </a:rPr>
              <a:t>www</a:t>
            </a:r>
            <a:r>
              <a:rPr lang="de-DE" sz="2400" b="1" dirty="0">
                <a:cs typeface="Arial"/>
              </a:rPr>
              <a:t>.</a:t>
            </a:r>
            <a:r>
              <a:rPr lang="de-DE" sz="2400" b="1" dirty="0">
                <a:solidFill>
                  <a:srgbClr val="FFC000"/>
                </a:solidFill>
                <a:cs typeface="Arial"/>
              </a:rPr>
              <a:t>theintegrityapp</a:t>
            </a:r>
            <a:r>
              <a:rPr lang="de-DE" sz="2400" b="1" dirty="0">
                <a:cs typeface="Arial"/>
              </a:rPr>
              <a:t>.</a:t>
            </a:r>
            <a:r>
              <a:rPr lang="de-DE" sz="2400" b="1" dirty="0">
                <a:solidFill>
                  <a:srgbClr val="92D050"/>
                </a:solidFill>
                <a:cs typeface="Arial"/>
              </a:rPr>
              <a:t>com</a:t>
            </a:r>
          </a:p>
        </p:txBody>
      </p:sp>
      <p:pic>
        <p:nvPicPr>
          <p:cNvPr id="2" name="Imagem 4" descr="Uma imagem contendo equipamentos eletrônicos, monitor, captura de tela&#10;&#10;Descrição gerada automaticamente">
            <a:extLst>
              <a:ext uri="{FF2B5EF4-FFF2-40B4-BE49-F238E27FC236}">
                <a16:creationId xmlns:a16="http://schemas.microsoft.com/office/drawing/2014/main" id="{8BC5B1AB-E2DD-F481-7846-1932EB686BEA}"/>
              </a:ext>
            </a:extLst>
          </p:cNvPr>
          <p:cNvPicPr>
            <a:picLocks noChangeAspect="1"/>
          </p:cNvPicPr>
          <p:nvPr/>
        </p:nvPicPr>
        <p:blipFill>
          <a:blip r:embed="rId7"/>
          <a:stretch>
            <a:fillRect/>
          </a:stretch>
        </p:blipFill>
        <p:spPr>
          <a:xfrm>
            <a:off x="2010133" y="2420888"/>
            <a:ext cx="7668344" cy="4311339"/>
          </a:xfrm>
          <a:prstGeom prst="rect">
            <a:avLst/>
          </a:prstGeom>
        </p:spPr>
      </p:pic>
    </p:spTree>
    <p:extLst>
      <p:ext uri="{BB962C8B-B14F-4D97-AF65-F5344CB8AC3E}">
        <p14:creationId xmlns:p14="http://schemas.microsoft.com/office/powerpoint/2010/main" val="40324310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ço Reservado para Conteúdo 8" descr="Uma imagem contendo captura de tela&#10;&#10;Descrição gerada automaticamente">
            <a:extLst>
              <a:ext uri="{FF2B5EF4-FFF2-40B4-BE49-F238E27FC236}">
                <a16:creationId xmlns:a16="http://schemas.microsoft.com/office/drawing/2014/main" id="{432E5DB2-BF68-A343-A627-EC2944F135E1}"/>
              </a:ext>
            </a:extLst>
          </p:cNvPr>
          <p:cNvPicPr>
            <a:picLocks noGrp="1" noChangeAspect="1"/>
          </p:cNvPicPr>
          <p:nvPr>
            <p:ph idx="1"/>
          </p:nvPr>
        </p:nvPicPr>
        <p:blipFill>
          <a:blip r:embed="rId2"/>
          <a:stretch>
            <a:fillRect/>
          </a:stretch>
        </p:blipFill>
        <p:spPr>
          <a:xfrm>
            <a:off x="0" y="2013068"/>
            <a:ext cx="9144000" cy="4584284"/>
          </a:xfrm>
        </p:spPr>
      </p:pic>
      <p:sp>
        <p:nvSpPr>
          <p:cNvPr id="4" name="Título 1"/>
          <p:cNvSpPr>
            <a:spLocks noGrp="1"/>
          </p:cNvSpPr>
          <p:nvPr>
            <p:ph type="title"/>
          </p:nvPr>
        </p:nvSpPr>
        <p:spPr>
          <a:xfrm>
            <a:off x="325364" y="1343025"/>
            <a:ext cx="8484185" cy="543819"/>
          </a:xfrm>
        </p:spPr>
        <p:txBody>
          <a:bodyPr/>
          <a:lstStyle/>
          <a:p>
            <a:r>
              <a:rPr lang="es-MX" sz="2400" b="1" dirty="0"/>
              <a:t>Cuestionario de TheIntegrityApp</a:t>
            </a:r>
          </a:p>
        </p:txBody>
      </p:sp>
    </p:spTree>
    <p:extLst>
      <p:ext uri="{BB962C8B-B14F-4D97-AF65-F5344CB8AC3E}">
        <p14:creationId xmlns:p14="http://schemas.microsoft.com/office/powerpoint/2010/main" val="15966302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101407A9-C753-D144-9C70-F7557B36148E}"/>
              </a:ext>
            </a:extLst>
          </p:cNvPr>
          <p:cNvPicPr>
            <a:picLocks noChangeAspect="1"/>
          </p:cNvPicPr>
          <p:nvPr/>
        </p:nvPicPr>
        <p:blipFill>
          <a:blip r:embed="rId2"/>
          <a:stretch>
            <a:fillRect/>
          </a:stretch>
        </p:blipFill>
        <p:spPr>
          <a:xfrm>
            <a:off x="-5715" y="1484784"/>
            <a:ext cx="9155430" cy="5143500"/>
          </a:xfrm>
          <a:prstGeom prst="rect">
            <a:avLst/>
          </a:prstGeom>
        </p:spPr>
      </p:pic>
      <p:sp>
        <p:nvSpPr>
          <p:cNvPr id="4" name="Título 1"/>
          <p:cNvSpPr>
            <a:spLocks noGrp="1"/>
          </p:cNvSpPr>
          <p:nvPr>
            <p:ph type="title"/>
          </p:nvPr>
        </p:nvSpPr>
        <p:spPr>
          <a:xfrm>
            <a:off x="325364" y="1343025"/>
            <a:ext cx="8484185" cy="543819"/>
          </a:xfrm>
        </p:spPr>
        <p:txBody>
          <a:bodyPr/>
          <a:lstStyle/>
          <a:p>
            <a:r>
              <a:rPr lang="es-MX" sz="2400" b="1" dirty="0"/>
              <a:t>Reportes de TheIntegrityApp</a:t>
            </a:r>
          </a:p>
        </p:txBody>
      </p:sp>
    </p:spTree>
    <p:extLst>
      <p:ext uri="{BB962C8B-B14F-4D97-AF65-F5344CB8AC3E}">
        <p14:creationId xmlns:p14="http://schemas.microsoft.com/office/powerpoint/2010/main" val="15483607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325364" y="1343025"/>
            <a:ext cx="8484185" cy="543819"/>
          </a:xfrm>
        </p:spPr>
        <p:txBody>
          <a:bodyPr/>
          <a:lstStyle/>
          <a:p>
            <a:r>
              <a:rPr lang="es-MX" sz="2400" b="1" dirty="0"/>
              <a:t>Modelo de gestión del Pacto Global</a:t>
            </a:r>
          </a:p>
        </p:txBody>
      </p:sp>
      <p:pic>
        <p:nvPicPr>
          <p:cNvPr id="7" name="Imagen 6">
            <a:extLst>
              <a:ext uri="{FF2B5EF4-FFF2-40B4-BE49-F238E27FC236}">
                <a16:creationId xmlns:a16="http://schemas.microsoft.com/office/drawing/2014/main" id="{C4E358F3-504F-457D-9789-9FEEAAD34634}"/>
              </a:ext>
            </a:extLst>
          </p:cNvPr>
          <p:cNvPicPr>
            <a:picLocks noChangeAspect="1"/>
          </p:cNvPicPr>
          <p:nvPr/>
        </p:nvPicPr>
        <p:blipFill>
          <a:blip r:embed="rId2"/>
          <a:stretch>
            <a:fillRect/>
          </a:stretch>
        </p:blipFill>
        <p:spPr>
          <a:xfrm>
            <a:off x="4387078" y="2060848"/>
            <a:ext cx="4248064" cy="4092062"/>
          </a:xfrm>
          <a:prstGeom prst="rect">
            <a:avLst/>
          </a:prstGeom>
        </p:spPr>
      </p:pic>
      <p:pic>
        <p:nvPicPr>
          <p:cNvPr id="8" name="Imagen 7">
            <a:extLst>
              <a:ext uri="{FF2B5EF4-FFF2-40B4-BE49-F238E27FC236}">
                <a16:creationId xmlns:a16="http://schemas.microsoft.com/office/drawing/2014/main" id="{ECAE6B51-3CAF-4A3C-9F5F-87FFA3EE12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0745" y="2280645"/>
            <a:ext cx="2866333" cy="3724813"/>
          </a:xfrm>
          <a:prstGeom prst="rect">
            <a:avLst/>
          </a:prstGeom>
        </p:spPr>
      </p:pic>
    </p:spTree>
    <p:extLst>
      <p:ext uri="{BB962C8B-B14F-4D97-AF65-F5344CB8AC3E}">
        <p14:creationId xmlns:p14="http://schemas.microsoft.com/office/powerpoint/2010/main" val="3348738071"/>
      </p:ext>
    </p:extLst>
  </p:cSld>
  <p:clrMapOvr>
    <a:masterClrMapping/>
  </p:clrMapOvr>
</p:sld>
</file>

<file path=ppt/theme/theme1.xml><?xml version="1.0" encoding="utf-8"?>
<a:theme xmlns:a="http://schemas.openxmlformats.org/drawingml/2006/main" name="AfIn EN Inhalt Basis">
  <a:themeElements>
    <a:clrScheme name="AfIn">
      <a:dk1>
        <a:sysClr val="windowText" lastClr="000000"/>
      </a:dk1>
      <a:lt1>
        <a:sysClr val="window" lastClr="FFFFFF"/>
      </a:lt1>
      <a:dk2>
        <a:srgbClr val="666666"/>
      </a:dk2>
      <a:lt2>
        <a:srgbClr val="DDDDDD"/>
      </a:lt2>
      <a:accent1>
        <a:srgbClr val="0084B6"/>
      </a:accent1>
      <a:accent2>
        <a:srgbClr val="FAA61A"/>
      </a:accent2>
      <a:accent3>
        <a:srgbClr val="8FB73E"/>
      </a:accent3>
      <a:accent4>
        <a:srgbClr val="006991"/>
      </a:accent4>
      <a:accent5>
        <a:srgbClr val="D68119"/>
      </a:accent5>
      <a:accent6>
        <a:srgbClr val="7CA035"/>
      </a:accent6>
      <a:hlink>
        <a:srgbClr val="0000FF"/>
      </a:hlink>
      <a:folHlink>
        <a:srgbClr val="800080"/>
      </a:folHlink>
    </a:clrScheme>
    <a:fontScheme name="Office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AfIn DE Inhalt Basis">
  <a:themeElements>
    <a:clrScheme name="AfIn">
      <a:dk1>
        <a:sysClr val="windowText" lastClr="000000"/>
      </a:dk1>
      <a:lt1>
        <a:sysClr val="window" lastClr="FFFFFF"/>
      </a:lt1>
      <a:dk2>
        <a:srgbClr val="666666"/>
      </a:dk2>
      <a:lt2>
        <a:srgbClr val="DDDDDD"/>
      </a:lt2>
      <a:accent1>
        <a:srgbClr val="0084B6"/>
      </a:accent1>
      <a:accent2>
        <a:srgbClr val="FAA61A"/>
      </a:accent2>
      <a:accent3>
        <a:srgbClr val="8FB73E"/>
      </a:accent3>
      <a:accent4>
        <a:srgbClr val="006991"/>
      </a:accent4>
      <a:accent5>
        <a:srgbClr val="D68119"/>
      </a:accent5>
      <a:accent6>
        <a:srgbClr val="7CA035"/>
      </a:accent6>
      <a:hlink>
        <a:srgbClr val="0000FF"/>
      </a:hlink>
      <a:folHlink>
        <a:srgbClr val="800080"/>
      </a:folHlink>
    </a:clrScheme>
    <a:fontScheme name="Office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AfIn Titel Basis">
  <a:themeElements>
    <a:clrScheme name="AfIn">
      <a:dk1>
        <a:sysClr val="windowText" lastClr="000000"/>
      </a:dk1>
      <a:lt1>
        <a:sysClr val="window" lastClr="FFFFFF"/>
      </a:lt1>
      <a:dk2>
        <a:srgbClr val="666666"/>
      </a:dk2>
      <a:lt2>
        <a:srgbClr val="DDDDDD"/>
      </a:lt2>
      <a:accent1>
        <a:srgbClr val="0084B6"/>
      </a:accent1>
      <a:accent2>
        <a:srgbClr val="FAA61A"/>
      </a:accent2>
      <a:accent3>
        <a:srgbClr val="8FB73E"/>
      </a:accent3>
      <a:accent4>
        <a:srgbClr val="006991"/>
      </a:accent4>
      <a:accent5>
        <a:srgbClr val="D68119"/>
      </a:accent5>
      <a:accent6>
        <a:srgbClr val="7CA035"/>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2981</TotalTime>
  <Words>916</Words>
  <Application>Microsoft Macintosh PowerPoint</Application>
  <PresentationFormat>Presentación en pantalla (4:3)</PresentationFormat>
  <Paragraphs>109</Paragraphs>
  <Slides>16</Slides>
  <Notes>7</Notes>
  <HiddenSlides>0</HiddenSlides>
  <MMClips>0</MMClips>
  <ScaleCrop>false</ScaleCrop>
  <HeadingPairs>
    <vt:vector size="6" baseType="variant">
      <vt:variant>
        <vt:lpstr>Fuentes usadas</vt:lpstr>
      </vt:variant>
      <vt:variant>
        <vt:i4>5</vt:i4>
      </vt:variant>
      <vt:variant>
        <vt:lpstr>Tema</vt:lpstr>
      </vt:variant>
      <vt:variant>
        <vt:i4>3</vt:i4>
      </vt:variant>
      <vt:variant>
        <vt:lpstr>Títulos de diapositiva</vt:lpstr>
      </vt:variant>
      <vt:variant>
        <vt:i4>16</vt:i4>
      </vt:variant>
    </vt:vector>
  </HeadingPairs>
  <TitlesOfParts>
    <vt:vector size="24" baseType="lpstr">
      <vt:lpstr>Arial</vt:lpstr>
      <vt:lpstr>Calibri</vt:lpstr>
      <vt:lpstr>Gravur-Condensed</vt:lpstr>
      <vt:lpstr>Symbol</vt:lpstr>
      <vt:lpstr>Wingdings</vt:lpstr>
      <vt:lpstr>AfIn EN Inhalt Basis</vt:lpstr>
      <vt:lpstr>AfIn DE Inhalt Basis</vt:lpstr>
      <vt:lpstr>AfIn Titel Basis</vt:lpstr>
      <vt:lpstr>TheIntegrityApp  Herramienta digital para llevar a cabo un autodiagnóstico del programa de compliance y evaluación de riesgos de corrupción de empresas</vt:lpstr>
      <vt:lpstr>Alliance for Integrity</vt:lpstr>
      <vt:lpstr>Herramientas digitales</vt:lpstr>
      <vt:lpstr>¿Por qué descargar TheIntegrityApp?</vt:lpstr>
      <vt:lpstr>¿Qué es TheIntegrityApp?</vt:lpstr>
      <vt:lpstr>¿En dónde ingresar a TheIntegrityApp?</vt:lpstr>
      <vt:lpstr>Cuestionario de TheIntegrityApp</vt:lpstr>
      <vt:lpstr>Reportes de TheIntegrityApp</vt:lpstr>
      <vt:lpstr>Modelo de gestión del Pacto Global</vt:lpstr>
      <vt:lpstr>Ruta de TheIntegrityApp</vt:lpstr>
      <vt:lpstr>Cooperación Internacional</vt:lpstr>
      <vt:lpstr>Actores del Proyecto de Cooperación</vt:lpstr>
      <vt:lpstr>Principales líneas de acción</vt:lpstr>
      <vt:lpstr>Visión del Sector Público en Paraguay</vt:lpstr>
      <vt:lpstr>Visión del Sector Público en Paraguay</vt:lpstr>
      <vt:lpstr>Gracias por su atención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AfIn</dc:title>
  <dc:subject/>
  <dc:creator>W4 Büro für Gestaltung</dc:creator>
  <cp:keywords/>
  <dc:description/>
  <cp:lastModifiedBy>Carolina Esther Ramirez Páez</cp:lastModifiedBy>
  <cp:revision>163</cp:revision>
  <dcterms:created xsi:type="dcterms:W3CDTF">2018-05-23T15:03:39Z</dcterms:created>
  <dcterms:modified xsi:type="dcterms:W3CDTF">2023-02-02T12:21:44Z</dcterms:modified>
  <cp:category/>
</cp:coreProperties>
</file>