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316" r:id="rId3"/>
    <p:sldId id="323" r:id="rId4"/>
    <p:sldId id="307" r:id="rId5"/>
    <p:sldId id="324" r:id="rId6"/>
    <p:sldId id="325" r:id="rId7"/>
    <p:sldId id="326" r:id="rId8"/>
    <p:sldId id="327" r:id="rId9"/>
    <p:sldId id="328" r:id="rId10"/>
    <p:sldId id="330" r:id="rId11"/>
    <p:sldId id="31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ha, Camila GIZ BR" initials="RCGB" lastIdx="1" clrIdx="0">
    <p:extLst>
      <p:ext uri="{19B8F6BF-5375-455C-9EA6-DF929625EA0E}">
        <p15:presenceInfo xmlns:p15="http://schemas.microsoft.com/office/powerpoint/2012/main" userId="S::camila.rocha@giz.de::026b4e7d-7a2a-460e-8351-9f63bf64c0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BC4"/>
    <a:srgbClr val="2F67A1"/>
    <a:srgbClr val="F6A420"/>
    <a:srgbClr val="0084B7"/>
    <a:srgbClr val="ECECEC"/>
    <a:srgbClr val="E6E6E6"/>
    <a:srgbClr val="F5F2F0"/>
    <a:srgbClr val="E7E7E7"/>
    <a:srgbClr val="F7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0293" autoAdjust="0"/>
  </p:normalViewPr>
  <p:slideViewPr>
    <p:cSldViewPr snapToGrid="0">
      <p:cViewPr varScale="1">
        <p:scale>
          <a:sx n="101" d="100"/>
          <a:sy n="101" d="100"/>
        </p:scale>
        <p:origin x="1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A234-18BC-479F-B94A-E41127217DB0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A6256-3513-4E1A-AD25-F4A5408FEC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4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073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3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81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77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75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68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74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97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27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050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85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768D4-EBCB-4B2B-9E5F-69C241E18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337F57-D1FC-4B68-87E9-2DE892994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8779F9-013E-49B9-9294-73BF9764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7558B3-79D2-4F06-998F-1ED1689F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6834FE-28C3-44F0-AC6F-4D70D9B9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99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998BB-7584-4D3E-879E-FADE9144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FFFF93-727D-4CF9-B2EF-711549FD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BA8E6F-5B3F-4936-9601-E44FBE1E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E3FB20-195C-4D6D-8901-5981A8D7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E5C0A8-C18C-4792-8C2E-946F85A7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61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C8E900-A14B-4B67-BD8C-E6D1E1808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B7B2BA-7B45-4804-B8BE-EB9813F55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20021F-9932-4643-ABCF-21104E80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77B4CA-95CD-48B4-94CE-71075D3A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1B41EE-D505-482F-AB1B-0DF28217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1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1FF7C-68CB-4A0B-9487-819D6E1A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6138CA-6E77-41FD-B582-7CEE42B36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ECDC26-1928-4548-A83F-BF9F9A13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E2B295-47F4-4D05-83BC-FE8443D1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5FE9C3-3AD0-4034-8C77-AF788481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51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9C7D6-A59C-4AE7-8F7F-761E7520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A13120-EA07-4EE1-BDC5-678845F53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80D356-7DE4-46B1-8FF0-67C7A4EC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4ECB48-A64D-44AA-BAB9-71507983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CAB8FE-90EA-4490-87C7-D73656CF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20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46353-62C7-4540-B6DB-64A7B7C7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73AFC1-BC4A-4E37-AF90-ADD6752A4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E8EA-7FAF-405B-926D-CAEA7E3EC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748C2D-ABFC-4FDF-B428-701F43DA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C86D89-12AC-4C8F-A949-56D818F4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FE4D24-9606-4E8C-9388-71E2DABE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44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D8BA8-B411-44E6-8B24-B4D9CC5A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0633B-FD57-4025-9FFB-7EFE049B0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6F9AC8-9BAE-41AE-87BC-FF1C418BF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6AEE01-1590-407D-B353-D197A7030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4B431D-06DD-4E06-B97C-4E0140EFE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98C20C-A3DA-4546-B309-8FC92531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9F8D5A-676D-46E7-A5E6-49EBD85A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F4FE75-2103-4EC6-A27E-FB1F7D5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82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F89EE-E4AE-48F0-AD72-A6E5DD61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9D7280-CDDA-43E5-930A-D33B4FB7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C7B467-2162-4A00-9E9A-3D2CD7F7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6FE94A-FBD3-4217-9972-84BE2FB9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18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60645C-B4CA-4EA8-A39C-F5DB4D77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D245DC-96AB-4AFA-B6C9-EEDC0BB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A08C2D-5F20-424A-BB86-1122F52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DBAF2-822D-489D-A220-B7A72BFB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ADBE7-1E69-46A5-80B8-E9D561120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C04028-C7AD-47FD-A801-C903015C4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F0C302-C28C-4BF5-BFD4-BDF9C199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2B7685-FFB9-4095-9112-8AF045D2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43A30A-9AF5-4ACF-A661-B032AAFC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05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DC14E-E179-4E54-9C2C-385C97C1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D33190B-57A8-4357-93A3-C584CD094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E77FDF-332C-47F2-8202-458DD6AB5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C15473-25CD-44F0-AF14-B919A36A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4D0B9D-0FFA-4041-827F-10BAB5A5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A5C2C8-039C-41FE-95DD-3C0D681E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63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39DCF23-4C0E-455D-BCD0-4ED17377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D1760D-A4D2-4C53-B129-87CB72514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3E5260-9982-48B0-BE1D-46B37E003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902A25-B2D1-4147-8229-9D7B7C549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65449F-88A7-4F10-BD13-275B3242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79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36000">
              <a:schemeClr val="bg1">
                <a:lumMod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6BA31CC-0F94-4DAB-A1C6-97B815AA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17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8C1BE89-5088-4A64-8325-D9BF2AD58388}"/>
              </a:ext>
            </a:extLst>
          </p:cNvPr>
          <p:cNvSpPr txBox="1">
            <a:spLocks/>
          </p:cNvSpPr>
          <p:nvPr/>
        </p:nvSpPr>
        <p:spPr>
          <a:xfrm>
            <a:off x="2348655" y="2610303"/>
            <a:ext cx="7890433" cy="29377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Sector Público en Paraguay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Pasos para la creación de usuarios</a:t>
            </a:r>
          </a:p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en general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42029B1-1E12-256F-D9EC-02AE1476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44" y="1459557"/>
            <a:ext cx="8833777" cy="910461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B1C8D0EA-5E41-B14D-304A-CA7C1745C644}"/>
              </a:ext>
            </a:extLst>
          </p:cNvPr>
          <p:cNvGrpSpPr/>
          <p:nvPr/>
        </p:nvGrpSpPr>
        <p:grpSpPr>
          <a:xfrm>
            <a:off x="1136373" y="5342145"/>
            <a:ext cx="9620854" cy="1515855"/>
            <a:chOff x="1136373" y="5342145"/>
            <a:chExt cx="9620854" cy="1515855"/>
          </a:xfrm>
        </p:grpSpPr>
        <p:pic>
          <p:nvPicPr>
            <p:cNvPr id="19" name="Imagem 1" descr="Interface gráfica do usuário, Texto&#10;&#10;Descrição gerada automaticamente com confiança média">
              <a:extLst>
                <a:ext uri="{FF2B5EF4-FFF2-40B4-BE49-F238E27FC236}">
                  <a16:creationId xmlns:a16="http://schemas.microsoft.com/office/drawing/2014/main" id="{9FB41D22-2D30-D426-C88F-8A841C771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090" y="5342145"/>
              <a:ext cx="12128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m 8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9130DEBF-7306-12EB-90D4-D0D2A1001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801" y="6218583"/>
              <a:ext cx="881062" cy="417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m 3" descr="Texto, Carta&#10;&#10;Descrição gerada automaticamente">
              <a:extLst>
                <a:ext uri="{FF2B5EF4-FFF2-40B4-BE49-F238E27FC236}">
                  <a16:creationId xmlns:a16="http://schemas.microsoft.com/office/drawing/2014/main" id="{83E3A355-0B6C-7559-A85D-72A3F6E26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716" y="6300443"/>
              <a:ext cx="1003300" cy="34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m 4" descr="Interface gráfica do usuário, Texto&#10;&#10;Descrição gerada automaticamente">
              <a:extLst>
                <a:ext uri="{FF2B5EF4-FFF2-40B4-BE49-F238E27FC236}">
                  <a16:creationId xmlns:a16="http://schemas.microsoft.com/office/drawing/2014/main" id="{A4B793D9-D2A5-65FA-5E87-FD8E1CC0B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58" y="6262274"/>
              <a:ext cx="941388" cy="35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5" descr="Logotipo&#10;&#10;Descrição gerada automaticamente">
              <a:extLst>
                <a:ext uri="{FF2B5EF4-FFF2-40B4-BE49-F238E27FC236}">
                  <a16:creationId xmlns:a16="http://schemas.microsoft.com/office/drawing/2014/main" id="{7A6F9D50-44D9-332B-2F70-CD5119C87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2" b="11102"/>
            <a:stretch>
              <a:fillRect/>
            </a:stretch>
          </p:blipFill>
          <p:spPr bwMode="auto">
            <a:xfrm>
              <a:off x="7157546" y="6333085"/>
              <a:ext cx="775721" cy="22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m 11" descr="Forma, Quadrado&#10;&#10;Descrição gerada automaticamente">
              <a:extLst>
                <a:ext uri="{FF2B5EF4-FFF2-40B4-BE49-F238E27FC236}">
                  <a16:creationId xmlns:a16="http://schemas.microsoft.com/office/drawing/2014/main" id="{A1372CC2-9498-FAE0-CB8A-B53165CE3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5840" y="6191705"/>
              <a:ext cx="94138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n 10">
              <a:extLst>
                <a:ext uri="{FF2B5EF4-FFF2-40B4-BE49-F238E27FC236}">
                  <a16:creationId xmlns:a16="http://schemas.microsoft.com/office/drawing/2014/main" id="{549F5CE0-AF2D-7D9C-EC49-D74C627DF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665" y="5408820"/>
              <a:ext cx="1098550" cy="41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n 12" descr="Gráfico, Logotipo&#10;&#10;Descripción generada automáticamente">
              <a:extLst>
                <a:ext uri="{FF2B5EF4-FFF2-40B4-BE49-F238E27FC236}">
                  <a16:creationId xmlns:a16="http://schemas.microsoft.com/office/drawing/2014/main" id="{01D4777F-8021-2CE8-D619-8BDD18DDE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494" y="6184072"/>
              <a:ext cx="1492250" cy="47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AF87F5B4-E34C-C218-6355-912F41C25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999" y="5409254"/>
              <a:ext cx="1905001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Instituciones impulsoras:</a:t>
              </a:r>
              <a:endPara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B51D35B1-2535-ACD6-D5D5-6B1EF4D0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73" y="6319391"/>
              <a:ext cx="1219201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 el apoyo de:</a:t>
              </a:r>
              <a:endPara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Imagen 29" descr="Texto">
              <a:extLst>
                <a:ext uri="{FF2B5EF4-FFF2-40B4-BE49-F238E27FC236}">
                  <a16:creationId xmlns:a16="http://schemas.microsoft.com/office/drawing/2014/main" id="{8783D25B-5E97-0FD9-6B1F-6A00D3E65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881" y="6090835"/>
              <a:ext cx="1794934" cy="767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023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1217769" y="401709"/>
            <a:ext cx="9978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 Adicionalmente,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ingresar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“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encontrará enlaces y documentos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útiles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facilitar una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EA30BC-DAD9-0A1C-800D-1F6AD78D8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6" r="1277" b="31159"/>
          <a:stretch/>
        </p:blipFill>
        <p:spPr>
          <a:xfrm>
            <a:off x="0" y="1192695"/>
            <a:ext cx="12036287" cy="4204253"/>
          </a:xfrm>
          <a:prstGeom prst="rect">
            <a:avLst/>
          </a:prstGeom>
        </p:spPr>
      </p:pic>
      <p:pic>
        <p:nvPicPr>
          <p:cNvPr id="5" name="Imagen 4" descr="Forma, Flecha&#10;&#10;Descripción generada automáticamente">
            <a:extLst>
              <a:ext uri="{FF2B5EF4-FFF2-40B4-BE49-F238E27FC236}">
                <a16:creationId xmlns:a16="http://schemas.microsoft.com/office/drawing/2014/main" id="{2ECD5F6B-5731-82ED-0A79-6BD6E4E6A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08624" y="1798800"/>
            <a:ext cx="1368647" cy="10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7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36000">
              <a:schemeClr val="bg1">
                <a:lumMod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6BA31CC-0F94-4DAB-A1C6-97B815AA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17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8C1BE89-5088-4A64-8325-D9BF2AD58388}"/>
              </a:ext>
            </a:extLst>
          </p:cNvPr>
          <p:cNvSpPr txBox="1">
            <a:spLocks/>
          </p:cNvSpPr>
          <p:nvPr/>
        </p:nvSpPr>
        <p:spPr>
          <a:xfrm>
            <a:off x="2150783" y="2416208"/>
            <a:ext cx="7890433" cy="29377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700" b="1" dirty="0">
                <a:latin typeface="Arial" panose="020B0604020202020204" pitchFamily="34" charset="0"/>
                <a:cs typeface="Arial" panose="020B0604020202020204" pitchFamily="34" charset="0"/>
              </a:rPr>
              <a:t>¡Muchas gracias! </a:t>
            </a:r>
          </a:p>
          <a:p>
            <a:pPr algn="ctr"/>
            <a:endParaRPr lang="pt-BR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7202438-3285-B169-25BF-830016781C36}"/>
              </a:ext>
            </a:extLst>
          </p:cNvPr>
          <p:cNvGrpSpPr/>
          <p:nvPr/>
        </p:nvGrpSpPr>
        <p:grpSpPr>
          <a:xfrm>
            <a:off x="1136373" y="5342145"/>
            <a:ext cx="9620854" cy="1515855"/>
            <a:chOff x="1136373" y="5342145"/>
            <a:chExt cx="9620854" cy="1515855"/>
          </a:xfrm>
        </p:grpSpPr>
        <p:pic>
          <p:nvPicPr>
            <p:cNvPr id="18" name="Imagem 1" descr="Interface gráfica do usuário, Texto&#10;&#10;Descrição gerada automaticamente com confiança média">
              <a:extLst>
                <a:ext uri="{FF2B5EF4-FFF2-40B4-BE49-F238E27FC236}">
                  <a16:creationId xmlns:a16="http://schemas.microsoft.com/office/drawing/2014/main" id="{D036747B-C9B6-6F99-5A76-5427B29BA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090" y="5342145"/>
              <a:ext cx="12128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m 8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C2D46F1D-C9E4-962F-002F-FCBF4AE6F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801" y="6218583"/>
              <a:ext cx="881062" cy="417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m 3" descr="Texto, Carta&#10;&#10;Descrição gerada automaticamente">
              <a:extLst>
                <a:ext uri="{FF2B5EF4-FFF2-40B4-BE49-F238E27FC236}">
                  <a16:creationId xmlns:a16="http://schemas.microsoft.com/office/drawing/2014/main" id="{FE18F976-6842-CB77-B8E6-B84FA11FF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716" y="6300443"/>
              <a:ext cx="1003300" cy="34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m 4" descr="Interface gráfica do usuário, Texto&#10;&#10;Descrição gerada automaticamente">
              <a:extLst>
                <a:ext uri="{FF2B5EF4-FFF2-40B4-BE49-F238E27FC236}">
                  <a16:creationId xmlns:a16="http://schemas.microsoft.com/office/drawing/2014/main" id="{544F4AA0-B173-4805-0A81-C9B936E57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58" y="6262274"/>
              <a:ext cx="941388" cy="35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m 5" descr="Logotipo&#10;&#10;Descrição gerada automaticamente">
              <a:extLst>
                <a:ext uri="{FF2B5EF4-FFF2-40B4-BE49-F238E27FC236}">
                  <a16:creationId xmlns:a16="http://schemas.microsoft.com/office/drawing/2014/main" id="{6147D974-4AA7-71A8-1F1F-98706C1EF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2" b="11102"/>
            <a:stretch>
              <a:fillRect/>
            </a:stretch>
          </p:blipFill>
          <p:spPr bwMode="auto">
            <a:xfrm>
              <a:off x="7157546" y="6333085"/>
              <a:ext cx="775721" cy="22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11" descr="Forma, Quadrado&#10;&#10;Descrição gerada automaticamente">
              <a:extLst>
                <a:ext uri="{FF2B5EF4-FFF2-40B4-BE49-F238E27FC236}">
                  <a16:creationId xmlns:a16="http://schemas.microsoft.com/office/drawing/2014/main" id="{12DFFD79-D876-EFDF-3A18-561594BD4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5840" y="6191705"/>
              <a:ext cx="94138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n 10">
              <a:extLst>
                <a:ext uri="{FF2B5EF4-FFF2-40B4-BE49-F238E27FC236}">
                  <a16:creationId xmlns:a16="http://schemas.microsoft.com/office/drawing/2014/main" id="{7B5DDC50-DE89-5C4E-8FE6-7B93BF226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665" y="5408820"/>
              <a:ext cx="1098550" cy="41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n 12" descr="Gráfico, Logotipo&#10;&#10;Descripción generada automáticamente">
              <a:extLst>
                <a:ext uri="{FF2B5EF4-FFF2-40B4-BE49-F238E27FC236}">
                  <a16:creationId xmlns:a16="http://schemas.microsoft.com/office/drawing/2014/main" id="{8FA7D76E-98E4-2F6B-743F-7465A657E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494" y="6184072"/>
              <a:ext cx="1492250" cy="47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7C082D00-14EC-F659-AF47-6C6E7159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999" y="5409254"/>
              <a:ext cx="1905001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Instituciones impulsoras:</a:t>
              </a:r>
              <a:endPara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8BBAFB0A-5DC0-B8D2-7D1D-8B9C08AC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73" y="6319391"/>
              <a:ext cx="1219201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 el apoyo de:</a:t>
              </a:r>
              <a:endPara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9" name="Imagen 28" descr="Texto">
              <a:extLst>
                <a:ext uri="{FF2B5EF4-FFF2-40B4-BE49-F238E27FC236}">
                  <a16:creationId xmlns:a16="http://schemas.microsoft.com/office/drawing/2014/main" id="{9AF0FAD4-9D6F-94DE-D2D1-0C8CFA33C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881" y="6090835"/>
              <a:ext cx="1794934" cy="767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97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5EFF7DD-4894-4AFA-8733-8DA642D8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154" y="1013792"/>
            <a:ext cx="7055071" cy="63201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518386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FE700FB-B03A-4061-AA21-7A1AB499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88" y="1624413"/>
            <a:ext cx="8155634" cy="45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9">
            <a:extLst>
              <a:ext uri="{FF2B5EF4-FFF2-40B4-BE49-F238E27FC236}">
                <a16:creationId xmlns:a16="http://schemas.microsoft.com/office/drawing/2014/main" id="{841D4247-303B-0B3D-F14D-B6E3D77E22E4}"/>
              </a:ext>
            </a:extLst>
          </p:cNvPr>
          <p:cNvSpPr txBox="1"/>
          <p:nvPr/>
        </p:nvSpPr>
        <p:spPr>
          <a:xfrm>
            <a:off x="4045343" y="327055"/>
            <a:ext cx="39709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Ingresar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página web</a:t>
            </a:r>
          </a:p>
        </p:txBody>
      </p:sp>
      <p:pic>
        <p:nvPicPr>
          <p:cNvPr id="3" name="Imagen 2" descr="Forma, Flecha&#10;&#10;Descripción generada automáticamente">
            <a:extLst>
              <a:ext uri="{FF2B5EF4-FFF2-40B4-BE49-F238E27FC236}">
                <a16:creationId xmlns:a16="http://schemas.microsoft.com/office/drawing/2014/main" id="{D1540DC6-4FA5-FA6A-8AB0-818E09AF6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68" y="874643"/>
            <a:ext cx="1213520" cy="93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3677595" y="356873"/>
            <a:ext cx="49584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Seleccionar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821312-39F4-5704-B95A-C75AD7BBA0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2" t="14493" r="12528" b="9854"/>
          <a:stretch/>
        </p:blipFill>
        <p:spPr>
          <a:xfrm>
            <a:off x="2087219" y="954157"/>
            <a:ext cx="8065240" cy="4929808"/>
          </a:xfrm>
          <a:prstGeom prst="rect">
            <a:avLst/>
          </a:prstGeom>
        </p:spPr>
      </p:pic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D1540DC6-4FA5-FA6A-8AB0-818E09AF6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64" y="3687417"/>
            <a:ext cx="1290964" cy="99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6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2952038" y="267421"/>
            <a:ext cx="6535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Elegir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“Sector Público – Paraguay”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069E2F-B798-66EA-29E4-BD640597E2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44" t="13188" r="12201" b="13478"/>
          <a:stretch/>
        </p:blipFill>
        <p:spPr>
          <a:xfrm>
            <a:off x="1759224" y="864703"/>
            <a:ext cx="8845827" cy="5029201"/>
          </a:xfrm>
          <a:prstGeom prst="rect">
            <a:avLst/>
          </a:prstGeom>
        </p:spPr>
      </p:pic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D1540DC6-4FA5-FA6A-8AB0-818E09AF6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6" y="3729305"/>
            <a:ext cx="1197846" cy="92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1590377" y="426447"/>
            <a:ext cx="86982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una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contraseña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Regístrate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BDCF9E-C3A5-056F-7644-16F2AF644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64" t="9855" r="16603" b="37603"/>
          <a:stretch/>
        </p:blipFill>
        <p:spPr>
          <a:xfrm>
            <a:off x="1351722" y="1520379"/>
            <a:ext cx="8825949" cy="3547475"/>
          </a:xfrm>
          <a:prstGeom prst="rect">
            <a:avLst/>
          </a:prstGeom>
        </p:spPr>
      </p:pic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D1540DC6-4FA5-FA6A-8AB0-818E09AF6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81" y="1609955"/>
            <a:ext cx="1368647" cy="10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3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1123238" y="257482"/>
            <a:ext cx="9078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Una vez registrado, complete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perfil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solicitados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DD1743-4CB0-DD7F-E114-DC0EACED4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45" t="14058" r="25734" b="34348"/>
          <a:stretch/>
        </p:blipFill>
        <p:spPr>
          <a:xfrm>
            <a:off x="1958007" y="944219"/>
            <a:ext cx="7668485" cy="4512364"/>
          </a:xfrm>
          <a:prstGeom prst="rect">
            <a:avLst/>
          </a:prstGeom>
        </p:spPr>
      </p:pic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D1540DC6-4FA5-FA6A-8AB0-818E09AF6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54" y="1242207"/>
            <a:ext cx="1368647" cy="10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705794" y="327056"/>
            <a:ext cx="10884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Para autenticar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código de 6 dígitos enviado a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endParaRPr lang="pt-BR" sz="2200" b="1" dirty="0">
              <a:solidFill>
                <a:srgbClr val="2F67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36964FD-629F-6CEA-E7DC-AA86064DF6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8" t="14058" r="18886" b="23333"/>
          <a:stretch/>
        </p:blipFill>
        <p:spPr>
          <a:xfrm>
            <a:off x="2057400" y="1143001"/>
            <a:ext cx="8010939" cy="4293704"/>
          </a:xfrm>
          <a:prstGeom prst="rect">
            <a:avLst/>
          </a:prstGeom>
        </p:spPr>
      </p:pic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D1540DC6-4FA5-FA6A-8AB0-818E09AF6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55" y="1600016"/>
            <a:ext cx="1368647" cy="10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6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1630354" y="158311"/>
            <a:ext cx="9358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Una vez registrada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Cuestionario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EAAE7E0-FFDC-4078-964B-2E1F39B58A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" t="8697" r="-1580" b="17971"/>
          <a:stretch/>
        </p:blipFill>
        <p:spPr>
          <a:xfrm>
            <a:off x="0" y="685799"/>
            <a:ext cx="12344399" cy="5029201"/>
          </a:xfrm>
          <a:prstGeom prst="rect">
            <a:avLst/>
          </a:prstGeom>
        </p:spPr>
      </p:pic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D1540DC6-4FA5-FA6A-8AB0-818E09AF6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46" y="3379121"/>
            <a:ext cx="1368647" cy="10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8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974371" y="178189"/>
            <a:ext cx="10001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Realice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cuestionario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marcando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considere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</a:t>
            </a:r>
            <a:endParaRPr lang="pt-BR" sz="2200" b="1" dirty="0">
              <a:solidFill>
                <a:srgbClr val="2F67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253DFC-8C54-DDEA-C7E2-DB1D0CB9B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6" t="15361" r="7963" b="30290"/>
          <a:stretch/>
        </p:blipFill>
        <p:spPr>
          <a:xfrm>
            <a:off x="805068" y="795129"/>
            <a:ext cx="10326756" cy="3727175"/>
          </a:xfrm>
          <a:prstGeom prst="rect">
            <a:avLst/>
          </a:prstGeom>
        </p:spPr>
      </p:pic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D1540DC6-4FA5-FA6A-8AB0-818E09AF6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16" y="2762895"/>
            <a:ext cx="1368647" cy="1053915"/>
          </a:xfrm>
          <a:prstGeom prst="rect">
            <a:avLst/>
          </a:prstGeom>
        </p:spPr>
      </p:pic>
      <p:sp>
        <p:nvSpPr>
          <p:cNvPr id="5" name="CaixaDeTexto 9">
            <a:extLst>
              <a:ext uri="{FF2B5EF4-FFF2-40B4-BE49-F238E27FC236}">
                <a16:creationId xmlns:a16="http://schemas.microsoft.com/office/drawing/2014/main" id="{2E272DCC-8A89-670F-02B9-637B6E1D1F78}"/>
              </a:ext>
            </a:extLst>
          </p:cNvPr>
          <p:cNvSpPr txBox="1"/>
          <p:nvPr/>
        </p:nvSpPr>
        <p:spPr>
          <a:xfrm>
            <a:off x="639753" y="4753502"/>
            <a:ext cx="111153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Hay 3 categorias, referentes a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conceptos y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pt-BR" sz="1700" b="1" u="sng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  <a:r>
              <a:rPr lang="pt-BR" sz="1700" b="1" u="sng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700" b="1" u="sng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  <a:r>
              <a:rPr lang="pt-BR" sz="1700" b="1" u="sng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pública;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  <a:r>
              <a:rPr lang="pt-BR" sz="1700" b="1" u="sng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700" b="1" u="sng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ciudadanía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elegir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categoria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empezar,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teniendo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para completar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satisfactoriamente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cuestionario</a:t>
            </a:r>
            <a:r>
              <a:rPr lang="pt-BR" sz="1700" b="1" u="sng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pt-BR" sz="1700" b="1" u="sng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responder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700" b="1" u="sng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totalidad</a:t>
            </a:r>
            <a:r>
              <a:rPr lang="pt-BR" sz="1700" b="1" u="sng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700" b="1" u="sng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pt-BR" sz="1700" b="1" u="sng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preguntas.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vez finalizado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cuestionario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7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pt-BR" sz="17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revisar sus estadísticas.</a:t>
            </a:r>
          </a:p>
        </p:txBody>
      </p:sp>
    </p:spTree>
    <p:extLst>
      <p:ext uri="{BB962C8B-B14F-4D97-AF65-F5344CB8AC3E}">
        <p14:creationId xmlns:p14="http://schemas.microsoft.com/office/powerpoint/2010/main" val="1043156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224</Words>
  <Application>Microsoft Macintosh PowerPoint</Application>
  <PresentationFormat>Panorámica</PresentationFormat>
  <Paragraphs>29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del grupo de trabajo para elaborar el cuestionario  App Digital de Diagnóstico de Integridad</dc:title>
  <dc:creator>Rocha, Camila GIZ BR</dc:creator>
  <cp:lastModifiedBy>Carolina Esther Ramirez Páez</cp:lastModifiedBy>
  <cp:revision>27</cp:revision>
  <dcterms:created xsi:type="dcterms:W3CDTF">2021-08-19T16:45:49Z</dcterms:created>
  <dcterms:modified xsi:type="dcterms:W3CDTF">2023-02-03T15:52:27Z</dcterms:modified>
</cp:coreProperties>
</file>