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9" r:id="rId2"/>
    <p:sldId id="316" r:id="rId3"/>
    <p:sldId id="323" r:id="rId4"/>
    <p:sldId id="307" r:id="rId5"/>
    <p:sldId id="324" r:id="rId6"/>
    <p:sldId id="325" r:id="rId7"/>
    <p:sldId id="326" r:id="rId8"/>
    <p:sldId id="327" r:id="rId9"/>
    <p:sldId id="31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ha, Camila GIZ BR" initials="RCGB" lastIdx="1" clrIdx="0">
    <p:extLst>
      <p:ext uri="{19B8F6BF-5375-455C-9EA6-DF929625EA0E}">
        <p15:presenceInfo xmlns:p15="http://schemas.microsoft.com/office/powerpoint/2012/main" userId="S::camila.rocha@giz.de::026b4e7d-7a2a-460e-8351-9f63bf64c0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BC4"/>
    <a:srgbClr val="2F67A1"/>
    <a:srgbClr val="F6A420"/>
    <a:srgbClr val="0084B7"/>
    <a:srgbClr val="ECECEC"/>
    <a:srgbClr val="E6E6E6"/>
    <a:srgbClr val="F5F2F0"/>
    <a:srgbClr val="E7E7E7"/>
    <a:srgbClr val="F7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9F320-C5F0-4870-AB40-A1DAD3E080DB}" v="31" dt="2021-08-19T22:44:37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293" autoAdjust="0"/>
  </p:normalViewPr>
  <p:slideViewPr>
    <p:cSldViewPr snapToGrid="0">
      <p:cViewPr varScale="1">
        <p:scale>
          <a:sx n="101" d="100"/>
          <a:sy n="101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A234-18BC-479F-B94A-E41127217DB0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A6256-3513-4E1A-AD25-F4A5408FEC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4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07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77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75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68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74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97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7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05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6256-3513-4E1A-AD25-F4A5408FECC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81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768D4-EBCB-4B2B-9E5F-69C241E18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337F57-D1FC-4B68-87E9-2DE892994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779F9-013E-49B9-9294-73BF9764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7558B3-79D2-4F06-998F-1ED1689F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6834FE-28C3-44F0-AC6F-4D70D9B9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99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998BB-7584-4D3E-879E-FADE9144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FFFF93-727D-4CF9-B2EF-711549FD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A8E6F-5B3F-4936-9601-E44FBE1E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E3FB20-195C-4D6D-8901-5981A8D7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E5C0A8-C18C-4792-8C2E-946F85A7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61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C8E900-A14B-4B67-BD8C-E6D1E1808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B7B2BA-7B45-4804-B8BE-EB9813F55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20021F-9932-4643-ABCF-21104E80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77B4CA-95CD-48B4-94CE-71075D3A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1B41EE-D505-482F-AB1B-0DF28217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1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1FF7C-68CB-4A0B-9487-819D6E1A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6138CA-6E77-41FD-B582-7CEE42B3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ECDC26-1928-4548-A83F-BF9F9A13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E2B295-47F4-4D05-83BC-FE8443D1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5FE9C3-3AD0-4034-8C77-AF788481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51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9C7D6-A59C-4AE7-8F7F-761E7520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A13120-EA07-4EE1-BDC5-678845F53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80D356-7DE4-46B1-8FF0-67C7A4EC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4ECB48-A64D-44AA-BAB9-71507983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CAB8FE-90EA-4490-87C7-D73656CF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20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46353-62C7-4540-B6DB-64A7B7C7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73AFC1-BC4A-4E37-AF90-ADD6752A4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EBE8EA-7FAF-405B-926D-CAEA7E3EC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748C2D-ABFC-4FDF-B428-701F43DA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C86D89-12AC-4C8F-A949-56D818F4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FE4D24-9606-4E8C-9388-71E2DABE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44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D8BA8-B411-44E6-8B24-B4D9CC5A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0633B-FD57-4025-9FFB-7EFE049B0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6F9AC8-9BAE-41AE-87BC-FF1C418BF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6AEE01-1590-407D-B353-D197A7030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4B431D-06DD-4E06-B97C-4E0140EFE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98C20C-A3DA-4546-B309-8FC92531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9F8D5A-676D-46E7-A5E6-49EBD85A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F4FE75-2103-4EC6-A27E-FB1F7D5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8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F89EE-E4AE-48F0-AD72-A6E5DD61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9D7280-CDDA-43E5-930A-D33B4FB7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C7B467-2162-4A00-9E9A-3D2CD7F7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6FE94A-FBD3-4217-9972-84BE2FB9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18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60645C-B4CA-4EA8-A39C-F5DB4D77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D245DC-96AB-4AFA-B6C9-EEDC0BB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A08C2D-5F20-424A-BB86-1122F52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DBAF2-822D-489D-A220-B7A72BFB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ADBE7-1E69-46A5-80B8-E9D561120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C04028-C7AD-47FD-A801-C903015C4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F0C302-C28C-4BF5-BFD4-BDF9C199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2B7685-FFB9-4095-9112-8AF045D2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43A30A-9AF5-4ACF-A661-B032AAFC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05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DC14E-E179-4E54-9C2C-385C97C1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33190B-57A8-4357-93A3-C584CD094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E77FDF-332C-47F2-8202-458DD6AB5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C15473-25CD-44F0-AF14-B919A36A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4D0B9D-0FFA-4041-827F-10BAB5A5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A5C2C8-039C-41FE-95DD-3C0D681E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63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39DCF23-4C0E-455D-BCD0-4ED17377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D1760D-A4D2-4C53-B129-87CB72514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3E5260-9982-48B0-BE1D-46B37E003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D5B4-D58A-4A0D-8920-C97E28EDB14E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902A25-B2D1-4147-8229-9D7B7C549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65449F-88A7-4F10-BD13-275B3242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2BA-BE9B-43F2-A670-CBFE052D6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79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36000">
              <a:schemeClr val="bg1">
                <a:lumMod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6BA31CC-0F94-4DAB-A1C6-97B815AA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17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8C1BE89-5088-4A64-8325-D9BF2AD58388}"/>
              </a:ext>
            </a:extLst>
          </p:cNvPr>
          <p:cNvSpPr txBox="1">
            <a:spLocks/>
          </p:cNvSpPr>
          <p:nvPr/>
        </p:nvSpPr>
        <p:spPr>
          <a:xfrm>
            <a:off x="2279081" y="2729572"/>
            <a:ext cx="7890433" cy="29377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Sector Público en Paraguay</a:t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Pasos para la creación de usuarios: </a:t>
            </a:r>
          </a:p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Agentes de UTA</a:t>
            </a:r>
            <a:endParaRPr lang="pt-BR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42029B1-1E12-256F-D9EC-02AE1476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6" y="1558949"/>
            <a:ext cx="8833777" cy="910461"/>
          </a:xfrm>
          <a:prstGeom prst="rect">
            <a:avLst/>
          </a:prstGeom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525B9071-EE35-52B5-E281-2EC3E43D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730" y="60463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3F19A41-BA60-3DBA-9BF1-C39651DF9DBE}"/>
              </a:ext>
            </a:extLst>
          </p:cNvPr>
          <p:cNvGrpSpPr/>
          <p:nvPr/>
        </p:nvGrpSpPr>
        <p:grpSpPr>
          <a:xfrm>
            <a:off x="1136373" y="5342145"/>
            <a:ext cx="9620854" cy="1515855"/>
            <a:chOff x="1136373" y="5342145"/>
            <a:chExt cx="9620854" cy="1515855"/>
          </a:xfrm>
        </p:grpSpPr>
        <p:pic>
          <p:nvPicPr>
            <p:cNvPr id="2057" name="Imagem 1" descr="Interface gráfica do usuário, Texto&#10;&#10;Descrição gerada automaticamente com confiança média">
              <a:extLst>
                <a:ext uri="{FF2B5EF4-FFF2-40B4-BE49-F238E27FC236}">
                  <a16:creationId xmlns:a16="http://schemas.microsoft.com/office/drawing/2014/main" id="{52ADAD50-B782-7500-836C-030087F92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090" y="5342145"/>
              <a:ext cx="12128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Imagem 8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52B66EC0-05E6-DB4F-07BD-31C55E09A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801" y="6218583"/>
              <a:ext cx="881062" cy="417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Imagem 3" descr="Texto, Carta&#10;&#10;Descrição gerada automaticamente">
              <a:extLst>
                <a:ext uri="{FF2B5EF4-FFF2-40B4-BE49-F238E27FC236}">
                  <a16:creationId xmlns:a16="http://schemas.microsoft.com/office/drawing/2014/main" id="{57F85059-1E83-40AA-1C6B-C3550E329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716" y="6300443"/>
              <a:ext cx="1003300" cy="34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Imagem 4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id="{ABB68EDD-173A-8E6D-AF04-CEA80AA07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58" y="6262274"/>
              <a:ext cx="941388" cy="35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Imagem 5" descr="Logotipo&#10;&#10;Descrição gerada automaticamente">
              <a:extLst>
                <a:ext uri="{FF2B5EF4-FFF2-40B4-BE49-F238E27FC236}">
                  <a16:creationId xmlns:a16="http://schemas.microsoft.com/office/drawing/2014/main" id="{331F9F82-F917-249D-C7BD-DC660EF27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2" b="11102"/>
            <a:stretch>
              <a:fillRect/>
            </a:stretch>
          </p:blipFill>
          <p:spPr bwMode="auto">
            <a:xfrm>
              <a:off x="7157546" y="6333085"/>
              <a:ext cx="775721" cy="22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Imagem 11" descr="Forma, Quadrado&#10;&#10;Descrição gerada automaticamente">
              <a:extLst>
                <a:ext uri="{FF2B5EF4-FFF2-40B4-BE49-F238E27FC236}">
                  <a16:creationId xmlns:a16="http://schemas.microsoft.com/office/drawing/2014/main" id="{08D4193D-5A1F-5C49-FD63-75C17DBC2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5840" y="6191705"/>
              <a:ext cx="94138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Imagen 10">
              <a:extLst>
                <a:ext uri="{FF2B5EF4-FFF2-40B4-BE49-F238E27FC236}">
                  <a16:creationId xmlns:a16="http://schemas.microsoft.com/office/drawing/2014/main" id="{BF840D6F-A515-EACB-B06F-A55C8F577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665" y="5408820"/>
              <a:ext cx="1098550" cy="41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Imagen 12" descr="Gráfico, Logotipo&#10;&#10;Descripción generada automáticamente">
              <a:extLst>
                <a:ext uri="{FF2B5EF4-FFF2-40B4-BE49-F238E27FC236}">
                  <a16:creationId xmlns:a16="http://schemas.microsoft.com/office/drawing/2014/main" id="{40C40F27-78EB-BE97-55C6-C46A2448A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494" y="6184072"/>
              <a:ext cx="1492250" cy="47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1">
              <a:extLst>
                <a:ext uri="{FF2B5EF4-FFF2-40B4-BE49-F238E27FC236}">
                  <a16:creationId xmlns:a16="http://schemas.microsoft.com/office/drawing/2014/main" id="{CA2F96D7-A725-7959-7C25-95A5B36D7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999" y="5409254"/>
              <a:ext cx="1905001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Instituciones impulsoras:</a:t>
              </a:r>
              <a:endPara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9565695C-CF9F-B72E-05EF-A6BEA6731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73" y="6319391"/>
              <a:ext cx="1219201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 el apoyo de:</a:t>
              </a:r>
              <a:endPara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" name="Imagen 8" descr="Texto">
              <a:extLst>
                <a:ext uri="{FF2B5EF4-FFF2-40B4-BE49-F238E27FC236}">
                  <a16:creationId xmlns:a16="http://schemas.microsoft.com/office/drawing/2014/main" id="{94CAEE79-DC4A-3A8C-D6FD-7912AE453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881" y="6090835"/>
              <a:ext cx="1794934" cy="767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02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5EFF7DD-4894-4AFA-8733-8DA642D8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54" y="1013792"/>
            <a:ext cx="7055071" cy="63201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518386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FE700FB-B03A-4061-AA21-7A1AB499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88" y="1624413"/>
            <a:ext cx="8155634" cy="45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9">
            <a:extLst>
              <a:ext uri="{FF2B5EF4-FFF2-40B4-BE49-F238E27FC236}">
                <a16:creationId xmlns:a16="http://schemas.microsoft.com/office/drawing/2014/main" id="{841D4247-303B-0B3D-F14D-B6E3D77E22E4}"/>
              </a:ext>
            </a:extLst>
          </p:cNvPr>
          <p:cNvSpPr txBox="1"/>
          <p:nvPr/>
        </p:nvSpPr>
        <p:spPr>
          <a:xfrm>
            <a:off x="4045343" y="327055"/>
            <a:ext cx="3970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Ingresar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página web</a:t>
            </a:r>
          </a:p>
        </p:txBody>
      </p:sp>
      <p:pic>
        <p:nvPicPr>
          <p:cNvPr id="3" name="Imagen 2" descr="Forma, Flecha&#10;&#10;Descripción generada automáticamente">
            <a:extLst>
              <a:ext uri="{FF2B5EF4-FFF2-40B4-BE49-F238E27FC236}">
                <a16:creationId xmlns:a16="http://schemas.microsoft.com/office/drawing/2014/main" id="{DE3F6606-DAE4-428E-F4A5-97D947375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4766"/>
            <a:ext cx="1213283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3598082" y="327057"/>
            <a:ext cx="49584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Seleccionar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821312-39F4-5704-B95A-C75AD7BBA0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2" t="14493" r="12528" b="9854"/>
          <a:stretch/>
        </p:blipFill>
        <p:spPr>
          <a:xfrm>
            <a:off x="2087219" y="954157"/>
            <a:ext cx="8065240" cy="4929808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BB2010B3-971A-F439-1A06-6A730D98C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8" y="3816626"/>
            <a:ext cx="1200376" cy="9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6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2604169" y="237603"/>
            <a:ext cx="7345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Seleccionar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“Sector Público – Paraguay”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069E2F-B798-66EA-29E4-BD640597E2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44" t="13188" r="12201" b="13478"/>
          <a:stretch/>
        </p:blipFill>
        <p:spPr>
          <a:xfrm>
            <a:off x="1789042" y="864703"/>
            <a:ext cx="8845827" cy="5029201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0F4DC055-B18C-B479-A4C3-BB7179519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96" y="3747052"/>
            <a:ext cx="1226190" cy="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1600317" y="287299"/>
            <a:ext cx="86982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una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contraseña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Regístrate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BDCF9E-C3A5-056F-7644-16F2AF644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64" t="9855" r="16603" b="37603"/>
          <a:stretch/>
        </p:blipFill>
        <p:spPr>
          <a:xfrm>
            <a:off x="2027582" y="973725"/>
            <a:ext cx="8825949" cy="3547475"/>
          </a:xfrm>
          <a:prstGeom prst="rect">
            <a:avLst/>
          </a:prstGeom>
        </p:spPr>
      </p:pic>
      <p:sp>
        <p:nvSpPr>
          <p:cNvPr id="5" name="CaixaDeTexto 9">
            <a:extLst>
              <a:ext uri="{FF2B5EF4-FFF2-40B4-BE49-F238E27FC236}">
                <a16:creationId xmlns:a16="http://schemas.microsoft.com/office/drawing/2014/main" id="{1DBB8E88-FDD3-98A7-007F-274261C0815E}"/>
              </a:ext>
            </a:extLst>
          </p:cNvPr>
          <p:cNvSpPr txBox="1"/>
          <p:nvPr/>
        </p:nvSpPr>
        <p:spPr>
          <a:xfrm>
            <a:off x="733845" y="4756815"/>
            <a:ext cx="10980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 “E-mail” que registre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agente de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UTA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electrónico que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registrado previamente por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SENAC.</a:t>
            </a:r>
          </a:p>
        </p:txBody>
      </p:sp>
      <p:pic>
        <p:nvPicPr>
          <p:cNvPr id="6" name="Imagen 5" descr="Forma, Flecha&#10;&#10;Descripción generada automáticamente">
            <a:extLst>
              <a:ext uri="{FF2B5EF4-FFF2-40B4-BE49-F238E27FC236}">
                <a16:creationId xmlns:a16="http://schemas.microsoft.com/office/drawing/2014/main" id="{D1540DC6-4FA5-FA6A-8AB0-818E09AF6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87" y="1043241"/>
            <a:ext cx="1368647" cy="10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3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1351838" y="317117"/>
            <a:ext cx="9078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Una vez registrado, complete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perfil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solicitados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DD1743-4CB0-DD7F-E114-DC0EACED4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45" t="14058" r="25734" b="34348"/>
          <a:stretch/>
        </p:blipFill>
        <p:spPr>
          <a:xfrm>
            <a:off x="1958007" y="944219"/>
            <a:ext cx="7668485" cy="4512364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EBFC4A30-48D4-AE18-91DF-189172461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7" y="1222146"/>
            <a:ext cx="1368647" cy="10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705794" y="327056"/>
            <a:ext cx="11229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Para autenticar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código de 6 dígitos enviado a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endParaRPr lang="pt-BR" sz="2200" b="1" dirty="0">
              <a:solidFill>
                <a:srgbClr val="2F67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36964FD-629F-6CEA-E7DC-AA86064DF6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8" t="14058" r="18886" b="23333"/>
          <a:stretch/>
        </p:blipFill>
        <p:spPr>
          <a:xfrm>
            <a:off x="2057400" y="1143001"/>
            <a:ext cx="8010939" cy="4293704"/>
          </a:xfrm>
          <a:prstGeom prst="rect">
            <a:avLst/>
          </a:prstGeom>
        </p:spPr>
      </p:pic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2D74D186-9BF2-A517-2181-918C219B8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16" y="1669773"/>
            <a:ext cx="1032581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6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0D8B895-2B11-4EDB-8D83-5F56D31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5223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9600BF0-B5BC-13BC-D935-1B2A4DD0CFC8}"/>
              </a:ext>
            </a:extLst>
          </p:cNvPr>
          <p:cNvSpPr txBox="1"/>
          <p:nvPr/>
        </p:nvSpPr>
        <p:spPr>
          <a:xfrm>
            <a:off x="1699928" y="277581"/>
            <a:ext cx="8647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¡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registrada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agente de UTA!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C1E9F-2485-9F3F-115B-E3DC7A895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8261" r="-1739" b="29854"/>
          <a:stretch/>
        </p:blipFill>
        <p:spPr>
          <a:xfrm>
            <a:off x="327990" y="706513"/>
            <a:ext cx="11501064" cy="3935060"/>
          </a:xfrm>
          <a:prstGeom prst="rect">
            <a:avLst/>
          </a:prstGeom>
        </p:spPr>
      </p:pic>
      <p:sp>
        <p:nvSpPr>
          <p:cNvPr id="5" name="CaixaDeTexto 9">
            <a:extLst>
              <a:ext uri="{FF2B5EF4-FFF2-40B4-BE49-F238E27FC236}">
                <a16:creationId xmlns:a16="http://schemas.microsoft.com/office/drawing/2014/main" id="{3D0672AF-B5DD-347E-962D-9C423887DE50}"/>
              </a:ext>
            </a:extLst>
          </p:cNvPr>
          <p:cNvSpPr txBox="1"/>
          <p:nvPr/>
        </p:nvSpPr>
        <p:spPr>
          <a:xfrm>
            <a:off x="592488" y="4900823"/>
            <a:ext cx="11213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perfil de agente UTA,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podrá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cuestionario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acceder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informe y revisar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estadísticas de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pt-BR" sz="2200" b="1" dirty="0">
                <a:solidFill>
                  <a:srgbClr val="2F6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 descr="Forma, Flecha&#10;&#10;Descripción generada automáticamente">
            <a:extLst>
              <a:ext uri="{FF2B5EF4-FFF2-40B4-BE49-F238E27FC236}">
                <a16:creationId xmlns:a16="http://schemas.microsoft.com/office/drawing/2014/main" id="{3D4DCD8A-1A61-C88D-8E85-0E3EF12F6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6131">
            <a:off x="10456568" y="1207337"/>
            <a:ext cx="1088043" cy="8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8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36000">
              <a:schemeClr val="bg1">
                <a:lumMod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6BA31CC-0F94-4DAB-A1C6-97B815AA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17"/>
            <a:ext cx="121920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8C1BE89-5088-4A64-8325-D9BF2AD58388}"/>
              </a:ext>
            </a:extLst>
          </p:cNvPr>
          <p:cNvSpPr txBox="1">
            <a:spLocks/>
          </p:cNvSpPr>
          <p:nvPr/>
        </p:nvSpPr>
        <p:spPr>
          <a:xfrm>
            <a:off x="2150783" y="2416208"/>
            <a:ext cx="7890433" cy="29377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700" b="1" dirty="0">
                <a:latin typeface="Arial" panose="020B0604020202020204" pitchFamily="34" charset="0"/>
                <a:cs typeface="Arial" panose="020B0604020202020204" pitchFamily="34" charset="0"/>
              </a:rPr>
              <a:t>¡Muchas gracias! </a:t>
            </a:r>
          </a:p>
          <a:p>
            <a:pPr algn="ctr"/>
            <a:endParaRPr lang="pt-BR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B92EC30-DFF1-86DA-AA22-0F094C5F03D3}"/>
              </a:ext>
            </a:extLst>
          </p:cNvPr>
          <p:cNvGrpSpPr/>
          <p:nvPr/>
        </p:nvGrpSpPr>
        <p:grpSpPr>
          <a:xfrm>
            <a:off x="1331106" y="5249012"/>
            <a:ext cx="9620854" cy="1515855"/>
            <a:chOff x="1136373" y="5342145"/>
            <a:chExt cx="9620854" cy="1515855"/>
          </a:xfrm>
        </p:grpSpPr>
        <p:pic>
          <p:nvPicPr>
            <p:cNvPr id="30" name="Imagem 1" descr="Interface gráfica do usuário, Texto&#10;&#10;Descrição gerada automaticamente com confiança média">
              <a:extLst>
                <a:ext uri="{FF2B5EF4-FFF2-40B4-BE49-F238E27FC236}">
                  <a16:creationId xmlns:a16="http://schemas.microsoft.com/office/drawing/2014/main" id="{DDB6E6AE-8C67-7F5A-148D-2856BF56D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090" y="5342145"/>
              <a:ext cx="12128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m 8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F4AA5B70-F4EE-1ECE-9597-3E125D649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801" y="6218583"/>
              <a:ext cx="881062" cy="417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m 3" descr="Texto, Carta&#10;&#10;Descrição gerada automaticamente">
              <a:extLst>
                <a:ext uri="{FF2B5EF4-FFF2-40B4-BE49-F238E27FC236}">
                  <a16:creationId xmlns:a16="http://schemas.microsoft.com/office/drawing/2014/main" id="{5CBDC446-00DC-F76D-A1E6-AB7858C1E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716" y="6300443"/>
              <a:ext cx="1003300" cy="34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m 4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id="{8387FFD2-0140-467C-7A3C-0312D05C5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958" y="6262274"/>
              <a:ext cx="941388" cy="35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agem 5" descr="Logotipo&#10;&#10;Descrição gerada automaticamente">
              <a:extLst>
                <a:ext uri="{FF2B5EF4-FFF2-40B4-BE49-F238E27FC236}">
                  <a16:creationId xmlns:a16="http://schemas.microsoft.com/office/drawing/2014/main" id="{876F2084-5035-9C1E-A9C0-C6E83ED63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2" b="11102"/>
            <a:stretch>
              <a:fillRect/>
            </a:stretch>
          </p:blipFill>
          <p:spPr bwMode="auto">
            <a:xfrm>
              <a:off x="7157546" y="6333085"/>
              <a:ext cx="775721" cy="22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m 11" descr="Forma, Quadrado&#10;&#10;Descrição gerada automaticamente">
              <a:extLst>
                <a:ext uri="{FF2B5EF4-FFF2-40B4-BE49-F238E27FC236}">
                  <a16:creationId xmlns:a16="http://schemas.microsoft.com/office/drawing/2014/main" id="{0206FF81-34DB-A146-E5B9-62A8206C7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5840" y="6191705"/>
              <a:ext cx="94138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Imagen 10">
              <a:extLst>
                <a:ext uri="{FF2B5EF4-FFF2-40B4-BE49-F238E27FC236}">
                  <a16:creationId xmlns:a16="http://schemas.microsoft.com/office/drawing/2014/main" id="{E536453A-18AC-7335-E356-A2F725AF6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665" y="5408820"/>
              <a:ext cx="1098550" cy="41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Imagen 12" descr="Gráfico, Logotipo&#10;&#10;Descripción generada automáticamente">
              <a:extLst>
                <a:ext uri="{FF2B5EF4-FFF2-40B4-BE49-F238E27FC236}">
                  <a16:creationId xmlns:a16="http://schemas.microsoft.com/office/drawing/2014/main" id="{ED354F51-F5A2-16BF-6719-1D54DD9B3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494" y="6184072"/>
              <a:ext cx="1492250" cy="47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F813113C-1972-4556-E840-B8E03F21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999" y="5409254"/>
              <a:ext cx="1905001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Instituciones impulsoras:</a:t>
              </a:r>
              <a:endPara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58C4F7F1-7B63-0F37-6C76-74A1C8579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73" y="6319391"/>
              <a:ext cx="1219201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 el apoyo de:</a:t>
              </a:r>
              <a:endPara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" name="Imagen 40" descr="Texto">
              <a:extLst>
                <a:ext uri="{FF2B5EF4-FFF2-40B4-BE49-F238E27FC236}">
                  <a16:creationId xmlns:a16="http://schemas.microsoft.com/office/drawing/2014/main" id="{5E60FF3D-D13B-8A43-6B14-835EA5120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881" y="6090835"/>
              <a:ext cx="1794934" cy="767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975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178</Words>
  <Application>Microsoft Macintosh PowerPoint</Application>
  <PresentationFormat>Panorámica</PresentationFormat>
  <Paragraphs>26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del grupo de trabajo para elaborar el cuestionario  App Digital de Diagnóstico de Integridad</dc:title>
  <dc:creator>Rocha, Camila GIZ BR</dc:creator>
  <cp:lastModifiedBy>Carolina Esther Ramirez Páez</cp:lastModifiedBy>
  <cp:revision>25</cp:revision>
  <dcterms:created xsi:type="dcterms:W3CDTF">2021-08-19T16:45:49Z</dcterms:created>
  <dcterms:modified xsi:type="dcterms:W3CDTF">2023-02-03T15:51:53Z</dcterms:modified>
</cp:coreProperties>
</file>